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58" r:id="rId4"/>
    <p:sldId id="263" r:id="rId5"/>
    <p:sldId id="304" r:id="rId6"/>
    <p:sldId id="284" r:id="rId7"/>
    <p:sldId id="285" r:id="rId8"/>
    <p:sldId id="288" r:id="rId9"/>
    <p:sldId id="291" r:id="rId10"/>
    <p:sldId id="292" r:id="rId11"/>
    <p:sldId id="283" r:id="rId12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0000"/>
    <a:srgbClr val="000066"/>
    <a:srgbClr val="CC0000"/>
    <a:srgbClr val="C0C0C0"/>
    <a:srgbClr val="5F5F5F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8" d="100"/>
          <a:sy n="68" d="100"/>
        </p:scale>
        <p:origin x="62" y="2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698" y="-5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5"/>
          <p:cNvGrpSpPr>
            <a:grpSpLocks/>
          </p:cNvGrpSpPr>
          <p:nvPr/>
        </p:nvGrpSpPr>
        <p:grpSpPr bwMode="auto">
          <a:xfrm>
            <a:off x="-3175" y="0"/>
            <a:ext cx="9147175" cy="6867525"/>
            <a:chOff x="-2" y="0"/>
            <a:chExt cx="5762" cy="4326"/>
          </a:xfrm>
        </p:grpSpPr>
        <p:grpSp>
          <p:nvGrpSpPr>
            <p:cNvPr id="5" name="Group 71"/>
            <p:cNvGrpSpPr>
              <a:grpSpLocks/>
            </p:cNvGrpSpPr>
            <p:nvPr userDrawn="1"/>
          </p:nvGrpSpPr>
          <p:grpSpPr bwMode="auto">
            <a:xfrm>
              <a:off x="-2" y="0"/>
              <a:ext cx="5712" cy="4326"/>
              <a:chOff x="-2" y="0"/>
              <a:chExt cx="5712" cy="4326"/>
            </a:xfrm>
          </p:grpSpPr>
          <p:sp>
            <p:nvSpPr>
              <p:cNvPr id="8" name="Rectangle 3"/>
              <p:cNvSpPr>
                <a:spLocks noChangeArrowheads="1"/>
              </p:cNvSpPr>
              <p:nvPr/>
            </p:nvSpPr>
            <p:spPr bwMode="auto">
              <a:xfrm>
                <a:off x="-2" y="0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9" name="Rectangle 4"/>
              <p:cNvSpPr>
                <a:spLocks noChangeArrowheads="1"/>
              </p:cNvSpPr>
              <p:nvPr/>
            </p:nvSpPr>
            <p:spPr bwMode="auto">
              <a:xfrm>
                <a:off x="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" name="Rectangle 5"/>
              <p:cNvSpPr>
                <a:spLocks noChangeArrowheads="1"/>
              </p:cNvSpPr>
              <p:nvPr/>
            </p:nvSpPr>
            <p:spPr bwMode="auto">
              <a:xfrm>
                <a:off x="1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auto">
              <a:xfrm>
                <a:off x="2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2" name="Rectangle 7"/>
              <p:cNvSpPr>
                <a:spLocks noChangeArrowheads="1"/>
              </p:cNvSpPr>
              <p:nvPr/>
            </p:nvSpPr>
            <p:spPr bwMode="auto">
              <a:xfrm>
                <a:off x="3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3" name="Rectangle 8"/>
              <p:cNvSpPr>
                <a:spLocks noChangeArrowheads="1"/>
              </p:cNvSpPr>
              <p:nvPr/>
            </p:nvSpPr>
            <p:spPr bwMode="auto">
              <a:xfrm>
                <a:off x="4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4" name="Rectangle 9"/>
              <p:cNvSpPr>
                <a:spLocks noChangeArrowheads="1"/>
              </p:cNvSpPr>
              <p:nvPr/>
            </p:nvSpPr>
            <p:spPr bwMode="auto">
              <a:xfrm>
                <a:off x="5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5" name="Rectangle 10"/>
              <p:cNvSpPr>
                <a:spLocks noChangeArrowheads="1"/>
              </p:cNvSpPr>
              <p:nvPr/>
            </p:nvSpPr>
            <p:spPr bwMode="auto">
              <a:xfrm>
                <a:off x="6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6" name="Rectangle 11"/>
              <p:cNvSpPr>
                <a:spLocks noChangeArrowheads="1"/>
              </p:cNvSpPr>
              <p:nvPr/>
            </p:nvSpPr>
            <p:spPr bwMode="auto">
              <a:xfrm>
                <a:off x="7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7" name="Rectangle 12"/>
              <p:cNvSpPr>
                <a:spLocks noChangeArrowheads="1"/>
              </p:cNvSpPr>
              <p:nvPr/>
            </p:nvSpPr>
            <p:spPr bwMode="auto">
              <a:xfrm>
                <a:off x="8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8" name="Rectangle 13"/>
              <p:cNvSpPr>
                <a:spLocks noChangeArrowheads="1"/>
              </p:cNvSpPr>
              <p:nvPr/>
            </p:nvSpPr>
            <p:spPr bwMode="auto">
              <a:xfrm>
                <a:off x="9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9" name="Rectangle 14"/>
              <p:cNvSpPr>
                <a:spLocks noChangeArrowheads="1"/>
              </p:cNvSpPr>
              <p:nvPr/>
            </p:nvSpPr>
            <p:spPr bwMode="auto">
              <a:xfrm>
                <a:off x="10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0" name="Rectangle 15"/>
              <p:cNvSpPr>
                <a:spLocks noChangeArrowheads="1"/>
              </p:cNvSpPr>
              <p:nvPr/>
            </p:nvSpPr>
            <p:spPr bwMode="auto">
              <a:xfrm>
                <a:off x="11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1" name="Rectangle 16"/>
              <p:cNvSpPr>
                <a:spLocks noChangeArrowheads="1"/>
              </p:cNvSpPr>
              <p:nvPr/>
            </p:nvSpPr>
            <p:spPr bwMode="auto">
              <a:xfrm>
                <a:off x="12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2" name="Rectangle 17"/>
              <p:cNvSpPr>
                <a:spLocks noChangeArrowheads="1"/>
              </p:cNvSpPr>
              <p:nvPr/>
            </p:nvSpPr>
            <p:spPr bwMode="auto">
              <a:xfrm>
                <a:off x="13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3" name="Rectangle 18"/>
              <p:cNvSpPr>
                <a:spLocks noChangeArrowheads="1"/>
              </p:cNvSpPr>
              <p:nvPr/>
            </p:nvSpPr>
            <p:spPr bwMode="auto">
              <a:xfrm>
                <a:off x="14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4" name="Rectangle 19"/>
              <p:cNvSpPr>
                <a:spLocks noChangeArrowheads="1"/>
              </p:cNvSpPr>
              <p:nvPr/>
            </p:nvSpPr>
            <p:spPr bwMode="auto">
              <a:xfrm>
                <a:off x="15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5" name="Rectangle 20"/>
              <p:cNvSpPr>
                <a:spLocks noChangeArrowheads="1"/>
              </p:cNvSpPr>
              <p:nvPr/>
            </p:nvSpPr>
            <p:spPr bwMode="auto">
              <a:xfrm>
                <a:off x="16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6" name="Rectangle 21"/>
              <p:cNvSpPr>
                <a:spLocks noChangeArrowheads="1"/>
              </p:cNvSpPr>
              <p:nvPr/>
            </p:nvSpPr>
            <p:spPr bwMode="auto">
              <a:xfrm>
                <a:off x="17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7" name="Rectangle 22"/>
              <p:cNvSpPr>
                <a:spLocks noChangeArrowheads="1"/>
              </p:cNvSpPr>
              <p:nvPr/>
            </p:nvSpPr>
            <p:spPr bwMode="auto">
              <a:xfrm>
                <a:off x="18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8" name="Rectangle 23"/>
              <p:cNvSpPr>
                <a:spLocks noChangeArrowheads="1"/>
              </p:cNvSpPr>
              <p:nvPr/>
            </p:nvSpPr>
            <p:spPr bwMode="auto">
              <a:xfrm>
                <a:off x="19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9" name="Rectangle 24"/>
              <p:cNvSpPr>
                <a:spLocks noChangeArrowheads="1"/>
              </p:cNvSpPr>
              <p:nvPr/>
            </p:nvSpPr>
            <p:spPr bwMode="auto">
              <a:xfrm>
                <a:off x="20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30" name="Rectangle 25"/>
              <p:cNvSpPr>
                <a:spLocks noChangeArrowheads="1"/>
              </p:cNvSpPr>
              <p:nvPr/>
            </p:nvSpPr>
            <p:spPr bwMode="auto">
              <a:xfrm>
                <a:off x="21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31" name="Rectangle 26"/>
              <p:cNvSpPr>
                <a:spLocks noChangeArrowheads="1"/>
              </p:cNvSpPr>
              <p:nvPr/>
            </p:nvSpPr>
            <p:spPr bwMode="auto">
              <a:xfrm>
                <a:off x="22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32" name="Rectangle 27"/>
              <p:cNvSpPr>
                <a:spLocks noChangeArrowheads="1"/>
              </p:cNvSpPr>
              <p:nvPr/>
            </p:nvSpPr>
            <p:spPr bwMode="auto">
              <a:xfrm>
                <a:off x="23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33" name="Rectangle 28"/>
              <p:cNvSpPr>
                <a:spLocks noChangeArrowheads="1"/>
              </p:cNvSpPr>
              <p:nvPr/>
            </p:nvSpPr>
            <p:spPr bwMode="auto">
              <a:xfrm>
                <a:off x="23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34" name="Rectangle 29"/>
              <p:cNvSpPr>
                <a:spLocks noChangeArrowheads="1"/>
              </p:cNvSpPr>
              <p:nvPr/>
            </p:nvSpPr>
            <p:spPr bwMode="auto">
              <a:xfrm>
                <a:off x="24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35" name="Rectangle 30"/>
              <p:cNvSpPr>
                <a:spLocks noChangeArrowheads="1"/>
              </p:cNvSpPr>
              <p:nvPr/>
            </p:nvSpPr>
            <p:spPr bwMode="auto">
              <a:xfrm>
                <a:off x="25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36" name="Rectangle 31"/>
              <p:cNvSpPr>
                <a:spLocks noChangeArrowheads="1"/>
              </p:cNvSpPr>
              <p:nvPr/>
            </p:nvSpPr>
            <p:spPr bwMode="auto">
              <a:xfrm>
                <a:off x="26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37" name="Rectangle 32"/>
              <p:cNvSpPr>
                <a:spLocks noChangeArrowheads="1"/>
              </p:cNvSpPr>
              <p:nvPr/>
            </p:nvSpPr>
            <p:spPr bwMode="auto">
              <a:xfrm>
                <a:off x="27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38" name="Rectangle 33"/>
              <p:cNvSpPr>
                <a:spLocks noChangeArrowheads="1"/>
              </p:cNvSpPr>
              <p:nvPr/>
            </p:nvSpPr>
            <p:spPr bwMode="auto">
              <a:xfrm>
                <a:off x="28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39" name="Rectangle 34"/>
              <p:cNvSpPr>
                <a:spLocks noChangeArrowheads="1"/>
              </p:cNvSpPr>
              <p:nvPr/>
            </p:nvSpPr>
            <p:spPr bwMode="auto">
              <a:xfrm>
                <a:off x="29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40" name="Rectangle 35"/>
              <p:cNvSpPr>
                <a:spLocks noChangeArrowheads="1"/>
              </p:cNvSpPr>
              <p:nvPr/>
            </p:nvSpPr>
            <p:spPr bwMode="auto">
              <a:xfrm>
                <a:off x="30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41" name="Rectangle 36"/>
              <p:cNvSpPr>
                <a:spLocks noChangeArrowheads="1"/>
              </p:cNvSpPr>
              <p:nvPr/>
            </p:nvSpPr>
            <p:spPr bwMode="auto">
              <a:xfrm>
                <a:off x="31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42" name="Rectangle 37"/>
              <p:cNvSpPr>
                <a:spLocks noChangeArrowheads="1"/>
              </p:cNvSpPr>
              <p:nvPr/>
            </p:nvSpPr>
            <p:spPr bwMode="auto">
              <a:xfrm>
                <a:off x="32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43" name="Rectangle 38"/>
              <p:cNvSpPr>
                <a:spLocks noChangeArrowheads="1"/>
              </p:cNvSpPr>
              <p:nvPr/>
            </p:nvSpPr>
            <p:spPr bwMode="auto">
              <a:xfrm>
                <a:off x="33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44" name="Rectangle 39"/>
              <p:cNvSpPr>
                <a:spLocks noChangeArrowheads="1"/>
              </p:cNvSpPr>
              <p:nvPr/>
            </p:nvSpPr>
            <p:spPr bwMode="auto">
              <a:xfrm>
                <a:off x="34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45" name="Rectangle 40"/>
              <p:cNvSpPr>
                <a:spLocks noChangeArrowheads="1"/>
              </p:cNvSpPr>
              <p:nvPr/>
            </p:nvSpPr>
            <p:spPr bwMode="auto">
              <a:xfrm>
                <a:off x="35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46" name="Rectangle 41"/>
              <p:cNvSpPr>
                <a:spLocks noChangeArrowheads="1"/>
              </p:cNvSpPr>
              <p:nvPr/>
            </p:nvSpPr>
            <p:spPr bwMode="auto">
              <a:xfrm>
                <a:off x="36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47" name="Rectangle 42"/>
              <p:cNvSpPr>
                <a:spLocks noChangeArrowheads="1"/>
              </p:cNvSpPr>
              <p:nvPr/>
            </p:nvSpPr>
            <p:spPr bwMode="auto">
              <a:xfrm>
                <a:off x="37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48" name="Rectangle 43"/>
              <p:cNvSpPr>
                <a:spLocks noChangeArrowheads="1"/>
              </p:cNvSpPr>
              <p:nvPr/>
            </p:nvSpPr>
            <p:spPr bwMode="auto">
              <a:xfrm>
                <a:off x="38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49" name="Rectangle 44"/>
              <p:cNvSpPr>
                <a:spLocks noChangeArrowheads="1"/>
              </p:cNvSpPr>
              <p:nvPr/>
            </p:nvSpPr>
            <p:spPr bwMode="auto">
              <a:xfrm>
                <a:off x="39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50" name="Rectangle 45"/>
              <p:cNvSpPr>
                <a:spLocks noChangeArrowheads="1"/>
              </p:cNvSpPr>
              <p:nvPr/>
            </p:nvSpPr>
            <p:spPr bwMode="auto">
              <a:xfrm>
                <a:off x="40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51" name="Rectangle 46"/>
              <p:cNvSpPr>
                <a:spLocks noChangeArrowheads="1"/>
              </p:cNvSpPr>
              <p:nvPr/>
            </p:nvSpPr>
            <p:spPr bwMode="auto">
              <a:xfrm>
                <a:off x="41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52" name="Rectangle 47"/>
              <p:cNvSpPr>
                <a:spLocks noChangeArrowheads="1"/>
              </p:cNvSpPr>
              <p:nvPr/>
            </p:nvSpPr>
            <p:spPr bwMode="auto">
              <a:xfrm>
                <a:off x="42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53" name="Rectangle 48"/>
              <p:cNvSpPr>
                <a:spLocks noChangeArrowheads="1"/>
              </p:cNvSpPr>
              <p:nvPr/>
            </p:nvSpPr>
            <p:spPr bwMode="auto">
              <a:xfrm>
                <a:off x="43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54" name="Rectangle 49"/>
              <p:cNvSpPr>
                <a:spLocks noChangeArrowheads="1"/>
              </p:cNvSpPr>
              <p:nvPr/>
            </p:nvSpPr>
            <p:spPr bwMode="auto">
              <a:xfrm>
                <a:off x="44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55" name="Rectangle 50"/>
              <p:cNvSpPr>
                <a:spLocks noChangeArrowheads="1"/>
              </p:cNvSpPr>
              <p:nvPr/>
            </p:nvSpPr>
            <p:spPr bwMode="auto">
              <a:xfrm>
                <a:off x="45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56" name="Rectangle 51"/>
              <p:cNvSpPr>
                <a:spLocks noChangeArrowheads="1"/>
              </p:cNvSpPr>
              <p:nvPr/>
            </p:nvSpPr>
            <p:spPr bwMode="auto">
              <a:xfrm>
                <a:off x="46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57" name="Rectangle 52"/>
              <p:cNvSpPr>
                <a:spLocks noChangeArrowheads="1"/>
              </p:cNvSpPr>
              <p:nvPr/>
            </p:nvSpPr>
            <p:spPr bwMode="auto">
              <a:xfrm>
                <a:off x="47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58" name="Rectangle 53"/>
              <p:cNvSpPr>
                <a:spLocks noChangeArrowheads="1"/>
              </p:cNvSpPr>
              <p:nvPr/>
            </p:nvSpPr>
            <p:spPr bwMode="auto">
              <a:xfrm>
                <a:off x="47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59" name="Rectangle 54"/>
              <p:cNvSpPr>
                <a:spLocks noChangeArrowheads="1"/>
              </p:cNvSpPr>
              <p:nvPr/>
            </p:nvSpPr>
            <p:spPr bwMode="auto">
              <a:xfrm>
                <a:off x="48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60" name="Rectangle 55"/>
              <p:cNvSpPr>
                <a:spLocks noChangeArrowheads="1"/>
              </p:cNvSpPr>
              <p:nvPr/>
            </p:nvSpPr>
            <p:spPr bwMode="auto">
              <a:xfrm>
                <a:off x="49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61" name="Rectangle 56"/>
              <p:cNvSpPr>
                <a:spLocks noChangeArrowheads="1"/>
              </p:cNvSpPr>
              <p:nvPr/>
            </p:nvSpPr>
            <p:spPr bwMode="auto">
              <a:xfrm>
                <a:off x="50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62" name="Rectangle 57"/>
              <p:cNvSpPr>
                <a:spLocks noChangeArrowheads="1"/>
              </p:cNvSpPr>
              <p:nvPr/>
            </p:nvSpPr>
            <p:spPr bwMode="auto">
              <a:xfrm>
                <a:off x="51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63" name="Rectangle 58"/>
              <p:cNvSpPr>
                <a:spLocks noChangeArrowheads="1"/>
              </p:cNvSpPr>
              <p:nvPr/>
            </p:nvSpPr>
            <p:spPr bwMode="auto">
              <a:xfrm>
                <a:off x="52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64" name="Rectangle 59"/>
              <p:cNvSpPr>
                <a:spLocks noChangeArrowheads="1"/>
              </p:cNvSpPr>
              <p:nvPr/>
            </p:nvSpPr>
            <p:spPr bwMode="auto">
              <a:xfrm>
                <a:off x="53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65" name="Rectangle 60"/>
              <p:cNvSpPr>
                <a:spLocks noChangeArrowheads="1"/>
              </p:cNvSpPr>
              <p:nvPr/>
            </p:nvSpPr>
            <p:spPr bwMode="auto">
              <a:xfrm>
                <a:off x="54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66" name="Rectangle 61"/>
              <p:cNvSpPr>
                <a:spLocks noChangeArrowheads="1"/>
              </p:cNvSpPr>
              <p:nvPr/>
            </p:nvSpPr>
            <p:spPr bwMode="auto">
              <a:xfrm>
                <a:off x="55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67" name="Rectangle 62"/>
              <p:cNvSpPr>
                <a:spLocks noChangeArrowheads="1"/>
              </p:cNvSpPr>
              <p:nvPr/>
            </p:nvSpPr>
            <p:spPr bwMode="auto">
              <a:xfrm>
                <a:off x="56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sp>
          <p:nvSpPr>
            <p:cNvPr id="6" name="Rectangle 63"/>
            <p:cNvSpPr>
              <a:spLocks noChangeArrowheads="1"/>
            </p:cNvSpPr>
            <p:nvPr userDrawn="1"/>
          </p:nvSpPr>
          <p:spPr bwMode="auto">
            <a:xfrm>
              <a:off x="429" y="0"/>
              <a:ext cx="5331" cy="4320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7" name="Rectangle 64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321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68" name="Rectangle 65"/>
          <p:cNvSpPr>
            <a:spLocks noChangeArrowheads="1"/>
          </p:cNvSpPr>
          <p:nvPr/>
        </p:nvSpPr>
        <p:spPr bwMode="auto">
          <a:xfrm>
            <a:off x="3505200" y="2590800"/>
            <a:ext cx="4892675" cy="76200"/>
          </a:xfrm>
          <a:prstGeom prst="rect">
            <a:avLst/>
          </a:prstGeom>
          <a:solidFill>
            <a:schemeClr val="hlink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endParaRPr kumimoji="1" lang="ru-RU" altLang="ru-RU"/>
          </a:p>
        </p:txBody>
      </p:sp>
      <p:sp>
        <p:nvSpPr>
          <p:cNvPr id="54338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779463" y="1766888"/>
            <a:ext cx="7678737" cy="762000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54339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21138" y="2860675"/>
            <a:ext cx="4437062" cy="3114675"/>
          </a:xfrm>
        </p:spPr>
        <p:txBody>
          <a:bodyPr/>
          <a:lstStyle>
            <a:lvl1pPr marL="0" indent="0">
              <a:buFont typeface="Wingdings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69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233BC9D-7470-4BBA-B3A1-D2969DFE8D7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18122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438CF76-AE56-4BFA-B786-550C25902BD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85372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94525" y="862013"/>
            <a:ext cx="2039938" cy="52339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71538" y="862013"/>
            <a:ext cx="5970587" cy="52339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084AF7-7167-4B23-8E38-57EBB1B12A6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790760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2813" y="1905000"/>
            <a:ext cx="3978275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5043488" y="1905000"/>
            <a:ext cx="3979862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912813" y="4076700"/>
            <a:ext cx="3978275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43488" y="4076700"/>
            <a:ext cx="3979862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5165723-AA47-4A6D-B484-D151ECC047D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609611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12813" y="1905000"/>
            <a:ext cx="39782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3488" y="1905000"/>
            <a:ext cx="3979862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E7D6CCB-3E56-4D24-88F8-DF9800CD18E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38196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A4E5EE4-C9C9-4E0E-86B4-354D79C1692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91691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157289B-8BA2-4696-B72F-6F6AAF15A56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88313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12813" y="1905000"/>
            <a:ext cx="39782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43488" y="1905000"/>
            <a:ext cx="3979862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DA77912-3332-4632-BE19-99C44A2682D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89368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51F0306-DF62-4CBB-8DF7-DCD348DEB45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32393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DEC6A6-8038-4AAE-8A3B-5A1CDF7F1B3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61183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469B769-BD3E-4654-AC51-97A43E73ADD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19488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F9FFA14-B1A7-4C31-B83F-3D6D0C6D1A1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64327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A3E3FCB-5A93-4BDE-82BB-DBE25210C06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42818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1"/>
          <p:cNvGrpSpPr>
            <a:grpSpLocks/>
          </p:cNvGrpSpPr>
          <p:nvPr/>
        </p:nvGrpSpPr>
        <p:grpSpPr bwMode="auto">
          <a:xfrm>
            <a:off x="0" y="0"/>
            <a:ext cx="9147175" cy="6867525"/>
            <a:chOff x="0" y="0"/>
            <a:chExt cx="5762" cy="4326"/>
          </a:xfrm>
        </p:grpSpPr>
        <p:sp>
          <p:nvSpPr>
            <p:cNvPr id="1032" name="Rectangle 3"/>
            <p:cNvSpPr>
              <a:spLocks noChangeArrowheads="1"/>
            </p:cNvSpPr>
            <p:nvPr userDrawn="1"/>
          </p:nvSpPr>
          <p:spPr bwMode="hidden">
            <a:xfrm>
              <a:off x="0" y="0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33" name="Rectangle 4"/>
            <p:cNvSpPr>
              <a:spLocks noChangeArrowheads="1"/>
            </p:cNvSpPr>
            <p:nvPr userDrawn="1"/>
          </p:nvSpPr>
          <p:spPr bwMode="hidden">
            <a:xfrm>
              <a:off x="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34" name="Rectangle 5"/>
            <p:cNvSpPr>
              <a:spLocks noChangeArrowheads="1"/>
            </p:cNvSpPr>
            <p:nvPr userDrawn="1"/>
          </p:nvSpPr>
          <p:spPr bwMode="hidden">
            <a:xfrm>
              <a:off x="1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35" name="Rectangle 6"/>
            <p:cNvSpPr>
              <a:spLocks noChangeArrowheads="1"/>
            </p:cNvSpPr>
            <p:nvPr userDrawn="1"/>
          </p:nvSpPr>
          <p:spPr bwMode="hidden">
            <a:xfrm>
              <a:off x="2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36" name="Rectangle 7"/>
            <p:cNvSpPr>
              <a:spLocks noChangeArrowheads="1"/>
            </p:cNvSpPr>
            <p:nvPr userDrawn="1"/>
          </p:nvSpPr>
          <p:spPr bwMode="hidden">
            <a:xfrm>
              <a:off x="3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37" name="Rectangle 8"/>
            <p:cNvSpPr>
              <a:spLocks noChangeArrowheads="1"/>
            </p:cNvSpPr>
            <p:nvPr userDrawn="1"/>
          </p:nvSpPr>
          <p:spPr bwMode="hidden">
            <a:xfrm>
              <a:off x="4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38" name="Rectangle 9"/>
            <p:cNvSpPr>
              <a:spLocks noChangeArrowheads="1"/>
            </p:cNvSpPr>
            <p:nvPr userDrawn="1"/>
          </p:nvSpPr>
          <p:spPr bwMode="hidden">
            <a:xfrm>
              <a:off x="5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39" name="Rectangle 10"/>
            <p:cNvSpPr>
              <a:spLocks noChangeArrowheads="1"/>
            </p:cNvSpPr>
            <p:nvPr userDrawn="1"/>
          </p:nvSpPr>
          <p:spPr bwMode="hidden">
            <a:xfrm>
              <a:off x="6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40" name="Rectangle 11"/>
            <p:cNvSpPr>
              <a:spLocks noChangeArrowheads="1"/>
            </p:cNvSpPr>
            <p:nvPr userDrawn="1"/>
          </p:nvSpPr>
          <p:spPr bwMode="hidden">
            <a:xfrm>
              <a:off x="7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41" name="Rectangle 12"/>
            <p:cNvSpPr>
              <a:spLocks noChangeArrowheads="1"/>
            </p:cNvSpPr>
            <p:nvPr userDrawn="1"/>
          </p:nvSpPr>
          <p:spPr bwMode="hidden">
            <a:xfrm>
              <a:off x="8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42" name="Rectangle 13"/>
            <p:cNvSpPr>
              <a:spLocks noChangeArrowheads="1"/>
            </p:cNvSpPr>
            <p:nvPr userDrawn="1"/>
          </p:nvSpPr>
          <p:spPr bwMode="hidden">
            <a:xfrm>
              <a:off x="96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43" name="Rectangle 14"/>
            <p:cNvSpPr>
              <a:spLocks noChangeArrowheads="1"/>
            </p:cNvSpPr>
            <p:nvPr userDrawn="1"/>
          </p:nvSpPr>
          <p:spPr bwMode="hidden">
            <a:xfrm>
              <a:off x="105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44" name="Rectangle 15"/>
            <p:cNvSpPr>
              <a:spLocks noChangeArrowheads="1"/>
            </p:cNvSpPr>
            <p:nvPr userDrawn="1"/>
          </p:nvSpPr>
          <p:spPr bwMode="hidden">
            <a:xfrm>
              <a:off x="115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45" name="Rectangle 16"/>
            <p:cNvSpPr>
              <a:spLocks noChangeArrowheads="1"/>
            </p:cNvSpPr>
            <p:nvPr userDrawn="1"/>
          </p:nvSpPr>
          <p:spPr bwMode="hidden">
            <a:xfrm>
              <a:off x="124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46" name="Rectangle 17"/>
            <p:cNvSpPr>
              <a:spLocks noChangeArrowheads="1"/>
            </p:cNvSpPr>
            <p:nvPr userDrawn="1"/>
          </p:nvSpPr>
          <p:spPr bwMode="hidden">
            <a:xfrm>
              <a:off x="134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47" name="Rectangle 18"/>
            <p:cNvSpPr>
              <a:spLocks noChangeArrowheads="1"/>
            </p:cNvSpPr>
            <p:nvPr userDrawn="1"/>
          </p:nvSpPr>
          <p:spPr bwMode="hidden">
            <a:xfrm>
              <a:off x="144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48" name="Rectangle 19"/>
            <p:cNvSpPr>
              <a:spLocks noChangeArrowheads="1"/>
            </p:cNvSpPr>
            <p:nvPr userDrawn="1"/>
          </p:nvSpPr>
          <p:spPr bwMode="hidden">
            <a:xfrm>
              <a:off x="153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49" name="Rectangle 20"/>
            <p:cNvSpPr>
              <a:spLocks noChangeArrowheads="1"/>
            </p:cNvSpPr>
            <p:nvPr userDrawn="1"/>
          </p:nvSpPr>
          <p:spPr bwMode="hidden">
            <a:xfrm>
              <a:off x="163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50" name="Rectangle 21"/>
            <p:cNvSpPr>
              <a:spLocks noChangeArrowheads="1"/>
            </p:cNvSpPr>
            <p:nvPr userDrawn="1"/>
          </p:nvSpPr>
          <p:spPr bwMode="hidden">
            <a:xfrm>
              <a:off x="172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51" name="Rectangle 22"/>
            <p:cNvSpPr>
              <a:spLocks noChangeArrowheads="1"/>
            </p:cNvSpPr>
            <p:nvPr userDrawn="1"/>
          </p:nvSpPr>
          <p:spPr bwMode="hidden">
            <a:xfrm>
              <a:off x="182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52" name="Rectangle 23"/>
            <p:cNvSpPr>
              <a:spLocks noChangeArrowheads="1"/>
            </p:cNvSpPr>
            <p:nvPr userDrawn="1"/>
          </p:nvSpPr>
          <p:spPr bwMode="hidden">
            <a:xfrm>
              <a:off x="192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53" name="Rectangle 24"/>
            <p:cNvSpPr>
              <a:spLocks noChangeArrowheads="1"/>
            </p:cNvSpPr>
            <p:nvPr userDrawn="1"/>
          </p:nvSpPr>
          <p:spPr bwMode="hidden">
            <a:xfrm>
              <a:off x="201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54" name="Rectangle 25"/>
            <p:cNvSpPr>
              <a:spLocks noChangeArrowheads="1"/>
            </p:cNvSpPr>
            <p:nvPr userDrawn="1"/>
          </p:nvSpPr>
          <p:spPr bwMode="hidden">
            <a:xfrm>
              <a:off x="211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55" name="Rectangle 26"/>
            <p:cNvSpPr>
              <a:spLocks noChangeArrowheads="1"/>
            </p:cNvSpPr>
            <p:nvPr userDrawn="1"/>
          </p:nvSpPr>
          <p:spPr bwMode="hidden">
            <a:xfrm>
              <a:off x="220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56" name="Rectangle 27"/>
            <p:cNvSpPr>
              <a:spLocks noChangeArrowheads="1"/>
            </p:cNvSpPr>
            <p:nvPr userDrawn="1"/>
          </p:nvSpPr>
          <p:spPr bwMode="hidden">
            <a:xfrm>
              <a:off x="230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57" name="Rectangle 28"/>
            <p:cNvSpPr>
              <a:spLocks noChangeArrowheads="1"/>
            </p:cNvSpPr>
            <p:nvPr userDrawn="1"/>
          </p:nvSpPr>
          <p:spPr bwMode="hidden">
            <a:xfrm>
              <a:off x="240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58" name="Rectangle 29"/>
            <p:cNvSpPr>
              <a:spLocks noChangeArrowheads="1"/>
            </p:cNvSpPr>
            <p:nvPr userDrawn="1"/>
          </p:nvSpPr>
          <p:spPr bwMode="hidden">
            <a:xfrm>
              <a:off x="24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59" name="Rectangle 30"/>
            <p:cNvSpPr>
              <a:spLocks noChangeArrowheads="1"/>
            </p:cNvSpPr>
            <p:nvPr userDrawn="1"/>
          </p:nvSpPr>
          <p:spPr bwMode="hidden">
            <a:xfrm>
              <a:off x="25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60" name="Rectangle 31"/>
            <p:cNvSpPr>
              <a:spLocks noChangeArrowheads="1"/>
            </p:cNvSpPr>
            <p:nvPr userDrawn="1"/>
          </p:nvSpPr>
          <p:spPr bwMode="hidden">
            <a:xfrm>
              <a:off x="26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61" name="Rectangle 32"/>
            <p:cNvSpPr>
              <a:spLocks noChangeArrowheads="1"/>
            </p:cNvSpPr>
            <p:nvPr userDrawn="1"/>
          </p:nvSpPr>
          <p:spPr bwMode="hidden">
            <a:xfrm>
              <a:off x="27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62" name="Rectangle 33"/>
            <p:cNvSpPr>
              <a:spLocks noChangeArrowheads="1"/>
            </p:cNvSpPr>
            <p:nvPr userDrawn="1"/>
          </p:nvSpPr>
          <p:spPr bwMode="hidden">
            <a:xfrm>
              <a:off x="28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63" name="Rectangle 34"/>
            <p:cNvSpPr>
              <a:spLocks noChangeArrowheads="1"/>
            </p:cNvSpPr>
            <p:nvPr userDrawn="1"/>
          </p:nvSpPr>
          <p:spPr bwMode="hidden">
            <a:xfrm>
              <a:off x="29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64" name="Rectangle 35"/>
            <p:cNvSpPr>
              <a:spLocks noChangeArrowheads="1"/>
            </p:cNvSpPr>
            <p:nvPr userDrawn="1"/>
          </p:nvSpPr>
          <p:spPr bwMode="hidden">
            <a:xfrm>
              <a:off x="30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65" name="Rectangle 36"/>
            <p:cNvSpPr>
              <a:spLocks noChangeArrowheads="1"/>
            </p:cNvSpPr>
            <p:nvPr userDrawn="1"/>
          </p:nvSpPr>
          <p:spPr bwMode="hidden">
            <a:xfrm>
              <a:off x="31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66" name="Rectangle 37"/>
            <p:cNvSpPr>
              <a:spLocks noChangeArrowheads="1"/>
            </p:cNvSpPr>
            <p:nvPr userDrawn="1"/>
          </p:nvSpPr>
          <p:spPr bwMode="hidden">
            <a:xfrm>
              <a:off x="32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67" name="Rectangle 38"/>
            <p:cNvSpPr>
              <a:spLocks noChangeArrowheads="1"/>
            </p:cNvSpPr>
            <p:nvPr userDrawn="1"/>
          </p:nvSpPr>
          <p:spPr bwMode="hidden">
            <a:xfrm>
              <a:off x="336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68" name="Rectangle 39"/>
            <p:cNvSpPr>
              <a:spLocks noChangeArrowheads="1"/>
            </p:cNvSpPr>
            <p:nvPr userDrawn="1"/>
          </p:nvSpPr>
          <p:spPr bwMode="hidden">
            <a:xfrm>
              <a:off x="345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69" name="Rectangle 40"/>
            <p:cNvSpPr>
              <a:spLocks noChangeArrowheads="1"/>
            </p:cNvSpPr>
            <p:nvPr userDrawn="1"/>
          </p:nvSpPr>
          <p:spPr bwMode="hidden">
            <a:xfrm>
              <a:off x="355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70" name="Rectangle 41"/>
            <p:cNvSpPr>
              <a:spLocks noChangeArrowheads="1"/>
            </p:cNvSpPr>
            <p:nvPr userDrawn="1"/>
          </p:nvSpPr>
          <p:spPr bwMode="hidden">
            <a:xfrm>
              <a:off x="364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71" name="Rectangle 42"/>
            <p:cNvSpPr>
              <a:spLocks noChangeArrowheads="1"/>
            </p:cNvSpPr>
            <p:nvPr userDrawn="1"/>
          </p:nvSpPr>
          <p:spPr bwMode="hidden">
            <a:xfrm>
              <a:off x="374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72" name="Rectangle 43"/>
            <p:cNvSpPr>
              <a:spLocks noChangeArrowheads="1"/>
            </p:cNvSpPr>
            <p:nvPr userDrawn="1"/>
          </p:nvSpPr>
          <p:spPr bwMode="hidden">
            <a:xfrm>
              <a:off x="384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73" name="Rectangle 44"/>
            <p:cNvSpPr>
              <a:spLocks noChangeArrowheads="1"/>
            </p:cNvSpPr>
            <p:nvPr userDrawn="1"/>
          </p:nvSpPr>
          <p:spPr bwMode="hidden">
            <a:xfrm>
              <a:off x="393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74" name="Rectangle 45"/>
            <p:cNvSpPr>
              <a:spLocks noChangeArrowheads="1"/>
            </p:cNvSpPr>
            <p:nvPr userDrawn="1"/>
          </p:nvSpPr>
          <p:spPr bwMode="hidden">
            <a:xfrm>
              <a:off x="403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75" name="Rectangle 46"/>
            <p:cNvSpPr>
              <a:spLocks noChangeArrowheads="1"/>
            </p:cNvSpPr>
            <p:nvPr userDrawn="1"/>
          </p:nvSpPr>
          <p:spPr bwMode="hidden">
            <a:xfrm>
              <a:off x="412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76" name="Rectangle 47"/>
            <p:cNvSpPr>
              <a:spLocks noChangeArrowheads="1"/>
            </p:cNvSpPr>
            <p:nvPr userDrawn="1"/>
          </p:nvSpPr>
          <p:spPr bwMode="hidden">
            <a:xfrm>
              <a:off x="422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77" name="Rectangle 48"/>
            <p:cNvSpPr>
              <a:spLocks noChangeArrowheads="1"/>
            </p:cNvSpPr>
            <p:nvPr userDrawn="1"/>
          </p:nvSpPr>
          <p:spPr bwMode="hidden">
            <a:xfrm>
              <a:off x="432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78" name="Rectangle 49"/>
            <p:cNvSpPr>
              <a:spLocks noChangeArrowheads="1"/>
            </p:cNvSpPr>
            <p:nvPr userDrawn="1"/>
          </p:nvSpPr>
          <p:spPr bwMode="hidden">
            <a:xfrm>
              <a:off x="441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79" name="Rectangle 50"/>
            <p:cNvSpPr>
              <a:spLocks noChangeArrowheads="1"/>
            </p:cNvSpPr>
            <p:nvPr userDrawn="1"/>
          </p:nvSpPr>
          <p:spPr bwMode="hidden">
            <a:xfrm>
              <a:off x="451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80" name="Rectangle 51"/>
            <p:cNvSpPr>
              <a:spLocks noChangeArrowheads="1"/>
            </p:cNvSpPr>
            <p:nvPr userDrawn="1"/>
          </p:nvSpPr>
          <p:spPr bwMode="hidden">
            <a:xfrm>
              <a:off x="460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81" name="Rectangle 52"/>
            <p:cNvSpPr>
              <a:spLocks noChangeArrowheads="1"/>
            </p:cNvSpPr>
            <p:nvPr userDrawn="1"/>
          </p:nvSpPr>
          <p:spPr bwMode="hidden">
            <a:xfrm>
              <a:off x="470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82" name="Rectangle 53"/>
            <p:cNvSpPr>
              <a:spLocks noChangeArrowheads="1"/>
            </p:cNvSpPr>
            <p:nvPr userDrawn="1"/>
          </p:nvSpPr>
          <p:spPr bwMode="hidden">
            <a:xfrm>
              <a:off x="480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83" name="Rectangle 54"/>
            <p:cNvSpPr>
              <a:spLocks noChangeArrowheads="1"/>
            </p:cNvSpPr>
            <p:nvPr userDrawn="1"/>
          </p:nvSpPr>
          <p:spPr bwMode="hidden">
            <a:xfrm>
              <a:off x="48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84" name="Rectangle 55"/>
            <p:cNvSpPr>
              <a:spLocks noChangeArrowheads="1"/>
            </p:cNvSpPr>
            <p:nvPr userDrawn="1"/>
          </p:nvSpPr>
          <p:spPr bwMode="hidden">
            <a:xfrm>
              <a:off x="49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85" name="Rectangle 56"/>
            <p:cNvSpPr>
              <a:spLocks noChangeArrowheads="1"/>
            </p:cNvSpPr>
            <p:nvPr userDrawn="1"/>
          </p:nvSpPr>
          <p:spPr bwMode="hidden">
            <a:xfrm>
              <a:off x="50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86" name="Rectangle 57"/>
            <p:cNvSpPr>
              <a:spLocks noChangeArrowheads="1"/>
            </p:cNvSpPr>
            <p:nvPr userDrawn="1"/>
          </p:nvSpPr>
          <p:spPr bwMode="hidden">
            <a:xfrm>
              <a:off x="51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87" name="Rectangle 58"/>
            <p:cNvSpPr>
              <a:spLocks noChangeArrowheads="1"/>
            </p:cNvSpPr>
            <p:nvPr userDrawn="1"/>
          </p:nvSpPr>
          <p:spPr bwMode="hidden">
            <a:xfrm>
              <a:off x="52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88" name="Rectangle 59"/>
            <p:cNvSpPr>
              <a:spLocks noChangeArrowheads="1"/>
            </p:cNvSpPr>
            <p:nvPr userDrawn="1"/>
          </p:nvSpPr>
          <p:spPr bwMode="hidden">
            <a:xfrm>
              <a:off x="53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89" name="Rectangle 60"/>
            <p:cNvSpPr>
              <a:spLocks noChangeArrowheads="1"/>
            </p:cNvSpPr>
            <p:nvPr userDrawn="1"/>
          </p:nvSpPr>
          <p:spPr bwMode="hidden">
            <a:xfrm>
              <a:off x="54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90" name="Rectangle 61"/>
            <p:cNvSpPr>
              <a:spLocks noChangeArrowheads="1"/>
            </p:cNvSpPr>
            <p:nvPr userDrawn="1"/>
          </p:nvSpPr>
          <p:spPr bwMode="hidden">
            <a:xfrm>
              <a:off x="55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91" name="Rectangle 62"/>
            <p:cNvSpPr>
              <a:spLocks noChangeArrowheads="1"/>
            </p:cNvSpPr>
            <p:nvPr userDrawn="1"/>
          </p:nvSpPr>
          <p:spPr bwMode="hidden">
            <a:xfrm>
              <a:off x="56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92" name="Rectangle 63"/>
            <p:cNvSpPr>
              <a:spLocks noChangeArrowheads="1"/>
            </p:cNvSpPr>
            <p:nvPr userDrawn="1"/>
          </p:nvSpPr>
          <p:spPr bwMode="hidden">
            <a:xfrm>
              <a:off x="431" y="0"/>
              <a:ext cx="5331" cy="4320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93" name="Rectangle 64"/>
            <p:cNvSpPr>
              <a:spLocks noChangeArrowheads="1"/>
            </p:cNvSpPr>
            <p:nvPr userDrawn="1"/>
          </p:nvSpPr>
          <p:spPr bwMode="blackGray">
            <a:xfrm>
              <a:off x="0" y="1081"/>
              <a:ext cx="4378" cy="47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1027" name="Rectangle 65"/>
          <p:cNvSpPr>
            <a:spLocks noGrp="1" noChangeArrowheads="1"/>
          </p:cNvSpPr>
          <p:nvPr>
            <p:ph type="title"/>
          </p:nvPr>
        </p:nvSpPr>
        <p:spPr bwMode="auto">
          <a:xfrm>
            <a:off x="871538" y="862013"/>
            <a:ext cx="81629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Rectangle 6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05000"/>
            <a:ext cx="8110537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53315" name="Rectangle 6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52525" y="62865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3316" name="Rectangle 6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0925" y="62865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3317" name="Rectangle 6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9925" y="62865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81CD451-B72C-4E33-883F-61DBE519CF8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903" r:id="rId2"/>
    <p:sldLayoutId id="2147483904" r:id="rId3"/>
    <p:sldLayoutId id="2147483905" r:id="rId4"/>
    <p:sldLayoutId id="2147483906" r:id="rId5"/>
    <p:sldLayoutId id="2147483907" r:id="rId6"/>
    <p:sldLayoutId id="2147483908" r:id="rId7"/>
    <p:sldLayoutId id="2147483909" r:id="rId8"/>
    <p:sldLayoutId id="2147483910" r:id="rId9"/>
    <p:sldLayoutId id="2147483911" r:id="rId10"/>
    <p:sldLayoutId id="2147483912" r:id="rId11"/>
    <p:sldLayoutId id="2147483913" r:id="rId12"/>
    <p:sldLayoutId id="2147483914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19100" y="4786313"/>
            <a:ext cx="8305800" cy="1543050"/>
          </a:xfrm>
        </p:spPr>
        <p:txBody>
          <a:bodyPr/>
          <a:lstStyle/>
          <a:p>
            <a:pPr algn="ctr" eaLnBrk="1" hangingPunct="1"/>
            <a:r>
              <a:rPr lang="ru-RU" altLang="ru-RU" sz="4000" b="1" smtClean="0">
                <a:solidFill>
                  <a:srgbClr val="CC0000"/>
                </a:solidFill>
              </a:rPr>
              <a:t/>
            </a:r>
            <a:br>
              <a:rPr lang="ru-RU" altLang="ru-RU" sz="4000" b="1" smtClean="0">
                <a:solidFill>
                  <a:srgbClr val="CC0000"/>
                </a:solidFill>
              </a:rPr>
            </a:br>
            <a:r>
              <a:rPr lang="ru-RU" altLang="ru-RU" sz="4000" b="1" smtClean="0">
                <a:solidFill>
                  <a:srgbClr val="CC0000"/>
                </a:solidFill>
              </a:rPr>
              <a:t> </a:t>
            </a:r>
            <a:r>
              <a:rPr lang="ru-RU" altLang="ru-RU" b="1" smtClean="0">
                <a:solidFill>
                  <a:srgbClr val="CC0000"/>
                </a:solidFill>
              </a:rPr>
              <a:t>Профилактика детского дорожно-транспортного травматизма</a:t>
            </a:r>
            <a:r>
              <a:rPr lang="en-US" altLang="ru-RU" b="1" smtClean="0">
                <a:solidFill>
                  <a:srgbClr val="CC0000"/>
                </a:solidFill>
              </a:rPr>
              <a:t> </a:t>
            </a:r>
            <a:r>
              <a:rPr lang="ru-RU" altLang="ru-RU" b="1" smtClean="0">
                <a:solidFill>
                  <a:srgbClr val="CC0000"/>
                </a:solidFill>
              </a:rPr>
              <a:t>в ДОУ и семье</a:t>
            </a:r>
            <a:br>
              <a:rPr lang="ru-RU" altLang="ru-RU" b="1" smtClean="0">
                <a:solidFill>
                  <a:srgbClr val="CC0000"/>
                </a:solidFill>
              </a:rPr>
            </a:br>
            <a:r>
              <a:rPr lang="en-US" altLang="ru-RU" sz="4000" b="1" smtClean="0">
                <a:solidFill>
                  <a:srgbClr val="CC0000"/>
                </a:solidFill>
              </a:rPr>
              <a:t/>
            </a:r>
            <a:br>
              <a:rPr lang="en-US" altLang="ru-RU" sz="4000" b="1" smtClean="0">
                <a:solidFill>
                  <a:srgbClr val="CC0000"/>
                </a:solidFill>
              </a:rPr>
            </a:br>
            <a:r>
              <a:rPr lang="ru-RU" altLang="ru-RU" sz="4000" b="1" smtClean="0">
                <a:solidFill>
                  <a:srgbClr val="CC0000"/>
                </a:solidFill>
              </a:rPr>
              <a:t>       </a:t>
            </a:r>
            <a:br>
              <a:rPr lang="ru-RU" altLang="ru-RU" sz="4000" b="1" smtClean="0">
                <a:solidFill>
                  <a:srgbClr val="CC0000"/>
                </a:solidFill>
              </a:rPr>
            </a:br>
            <a:endParaRPr lang="ru-RU" altLang="ru-RU" sz="4000" b="1" smtClean="0">
              <a:solidFill>
                <a:srgbClr val="CC0000"/>
              </a:solidFill>
            </a:endParaRPr>
          </a:p>
        </p:txBody>
      </p:sp>
      <p:pic>
        <p:nvPicPr>
          <p:cNvPr id="1536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29063"/>
            <a:ext cx="2238375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643188" y="4929188"/>
            <a:ext cx="6000750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defRPr/>
            </a:pPr>
            <a:endParaRPr lang="ru-RU" sz="2000" kern="0" dirty="0">
              <a:solidFill>
                <a:srgbClr val="002060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 sz="quarter"/>
          </p:nvPr>
        </p:nvSpPr>
        <p:spPr>
          <a:xfrm>
            <a:off x="714375" y="1143000"/>
            <a:ext cx="8320088" cy="3786188"/>
          </a:xfrm>
        </p:spPr>
        <p:txBody>
          <a:bodyPr/>
          <a:lstStyle/>
          <a:p>
            <a:pPr algn="ctr"/>
            <a:r>
              <a:rPr lang="ru-RU" altLang="ru-RU" sz="4000" b="1" u="sng" smtClean="0">
                <a:solidFill>
                  <a:srgbClr val="C00000"/>
                </a:solidFill>
              </a:rPr>
              <a:t>ПОМНИТЕ! </a:t>
            </a:r>
            <a:br>
              <a:rPr lang="ru-RU" altLang="ru-RU" sz="4000" b="1" u="sng" smtClean="0">
                <a:solidFill>
                  <a:srgbClr val="C00000"/>
                </a:solidFill>
              </a:rPr>
            </a:br>
            <a:r>
              <a:rPr lang="ru-RU" altLang="ru-RU" sz="4000" b="1" u="sng" smtClean="0">
                <a:solidFill>
                  <a:srgbClr val="C00000"/>
                </a:solidFill>
              </a:rPr>
              <a:t/>
            </a:r>
            <a:br>
              <a:rPr lang="ru-RU" altLang="ru-RU" sz="4000" b="1" u="sng" smtClean="0">
                <a:solidFill>
                  <a:srgbClr val="C00000"/>
                </a:solidFill>
              </a:rPr>
            </a:br>
            <a:r>
              <a:rPr lang="ru-RU" altLang="ru-RU" sz="4000" b="1" u="sng" smtClean="0">
                <a:solidFill>
                  <a:srgbClr val="C00000"/>
                </a:solidFill>
              </a:rPr>
              <a:t>Никогда в присутствии ребенка </a:t>
            </a:r>
            <a:br>
              <a:rPr lang="ru-RU" altLang="ru-RU" sz="4000" b="1" u="sng" smtClean="0">
                <a:solidFill>
                  <a:srgbClr val="C00000"/>
                </a:solidFill>
              </a:rPr>
            </a:br>
            <a:r>
              <a:rPr lang="ru-RU" altLang="ru-RU" sz="4000" b="1" u="sng" smtClean="0">
                <a:solidFill>
                  <a:srgbClr val="C00000"/>
                </a:solidFill>
              </a:rPr>
              <a:t>не нарушайте ПДД! </a:t>
            </a:r>
            <a:r>
              <a:rPr lang="ru-RU" altLang="ru-RU" sz="4000" smtClean="0">
                <a:solidFill>
                  <a:srgbClr val="C00000"/>
                </a:solidFill>
              </a:rPr>
              <a:t/>
            </a:r>
            <a:br>
              <a:rPr lang="ru-RU" altLang="ru-RU" sz="4000" smtClean="0">
                <a:solidFill>
                  <a:srgbClr val="C00000"/>
                </a:solidFill>
              </a:rPr>
            </a:br>
            <a:endParaRPr lang="ru-RU" altLang="ru-RU" sz="400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8625" y="857250"/>
            <a:ext cx="8572500" cy="5632450"/>
          </a:xfrm>
        </p:spPr>
        <p:txBody>
          <a:bodyPr/>
          <a:lstStyle/>
          <a:p>
            <a:pPr algn="ctr"/>
            <a:r>
              <a:rPr lang="ru-RU" altLang="ru-RU" sz="3600" b="1" smtClean="0">
                <a:solidFill>
                  <a:srgbClr val="C00000"/>
                </a:solidFill>
              </a:rPr>
              <a:t/>
            </a:r>
            <a:br>
              <a:rPr lang="ru-RU" altLang="ru-RU" sz="3600" b="1" smtClean="0">
                <a:solidFill>
                  <a:srgbClr val="C00000"/>
                </a:solidFill>
              </a:rPr>
            </a:br>
            <a:r>
              <a:rPr lang="ru-RU" altLang="ru-RU" sz="3600" b="1" smtClean="0">
                <a:solidFill>
                  <a:srgbClr val="C00000"/>
                </a:solidFill>
              </a:rPr>
              <a:t>Правильное поведение на дорогах -  показатель культуры человека. </a:t>
            </a:r>
            <a:br>
              <a:rPr lang="ru-RU" altLang="ru-RU" sz="3600" b="1" smtClean="0">
                <a:solidFill>
                  <a:srgbClr val="C00000"/>
                </a:solidFill>
              </a:rPr>
            </a:br>
            <a:r>
              <a:rPr lang="ru-RU" altLang="ru-RU" sz="3600" smtClean="0">
                <a:solidFill>
                  <a:srgbClr val="C00000"/>
                </a:solidFill>
              </a:rPr>
              <a:t/>
            </a:r>
            <a:br>
              <a:rPr lang="ru-RU" altLang="ru-RU" sz="3600" smtClean="0">
                <a:solidFill>
                  <a:srgbClr val="C00000"/>
                </a:solidFill>
              </a:rPr>
            </a:br>
            <a:r>
              <a:rPr lang="ru-RU" altLang="ru-RU" sz="3600" b="1" smtClean="0">
                <a:solidFill>
                  <a:srgbClr val="C00000"/>
                </a:solidFill>
              </a:rPr>
              <a:t>Желаю всем </a:t>
            </a:r>
            <a:br>
              <a:rPr lang="ru-RU" altLang="ru-RU" sz="3600" b="1" smtClean="0">
                <a:solidFill>
                  <a:srgbClr val="C00000"/>
                </a:solidFill>
              </a:rPr>
            </a:br>
            <a:r>
              <a:rPr lang="ru-RU" altLang="ru-RU" sz="3600" b="1" smtClean="0">
                <a:solidFill>
                  <a:srgbClr val="C00000"/>
                </a:solidFill>
              </a:rPr>
              <a:t>безопасных дорог!</a:t>
            </a:r>
            <a:br>
              <a:rPr lang="ru-RU" altLang="ru-RU" sz="3600" b="1" smtClean="0">
                <a:solidFill>
                  <a:srgbClr val="C00000"/>
                </a:solidFill>
              </a:rPr>
            </a:br>
            <a:r>
              <a:rPr lang="ru-RU" altLang="ru-RU" sz="3600" smtClean="0">
                <a:solidFill>
                  <a:srgbClr val="C00000"/>
                </a:solidFill>
              </a:rPr>
              <a:t/>
            </a:r>
            <a:br>
              <a:rPr lang="ru-RU" altLang="ru-RU" sz="3600" smtClean="0">
                <a:solidFill>
                  <a:srgbClr val="C00000"/>
                </a:solidFill>
              </a:rPr>
            </a:br>
            <a:r>
              <a:rPr lang="ru-RU" altLang="ru-RU" sz="3600" b="1" smtClean="0">
                <a:solidFill>
                  <a:srgbClr val="C00000"/>
                </a:solidFill>
              </a:rPr>
              <a:t/>
            </a:r>
            <a:br>
              <a:rPr lang="ru-RU" altLang="ru-RU" sz="3600" b="1" smtClean="0">
                <a:solidFill>
                  <a:srgbClr val="C00000"/>
                </a:solidFill>
              </a:rPr>
            </a:br>
            <a:endParaRPr lang="ru-RU" altLang="ru-RU" sz="3600" b="1" smtClean="0">
              <a:solidFill>
                <a:srgbClr val="C000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01675" y="609600"/>
            <a:ext cx="7739063" cy="701675"/>
          </a:xfrm>
        </p:spPr>
        <p:txBody>
          <a:bodyPr/>
          <a:lstStyle/>
          <a:p>
            <a:pPr algn="ctr" eaLnBrk="1" hangingPunct="1"/>
            <a:r>
              <a:rPr lang="ru-RU" altLang="ru-RU" sz="4000" b="1" smtClean="0">
                <a:solidFill>
                  <a:srgbClr val="CC0000"/>
                </a:solidFill>
                <a:latin typeface="Tahoma" panose="020B0604030504040204" pitchFamily="34" charset="0"/>
              </a:rPr>
              <a:t>Актуальность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43063"/>
            <a:ext cx="8489950" cy="4681537"/>
          </a:xfrm>
        </p:spPr>
        <p:txBody>
          <a:bodyPr/>
          <a:lstStyle/>
          <a:p>
            <a:pPr eaLnBrk="1" hangingPunct="1"/>
            <a:r>
              <a:rPr lang="ru-RU" altLang="ru-RU" sz="2800" b="1" smtClean="0">
                <a:solidFill>
                  <a:srgbClr val="000066"/>
                </a:solidFill>
                <a:latin typeface="Times New Roman" panose="02020603050405020304" pitchFamily="18" charset="0"/>
                <a:ea typeface="Arial Unicode MS" charset="-128"/>
              </a:rPr>
              <a:t>С каждым годом в нашей стране растет плотность транспортных потоков на улицах и дорогах. Растет число дорожно-транспортных происшествий. Все чаще и чаще их жертвами становятся дети. Поэтому обучение безопасности движения становится все более важной задачей.</a:t>
            </a:r>
            <a:endParaRPr lang="ru-RU" altLang="ru-RU" sz="2800" b="1" smtClean="0">
              <a:solidFill>
                <a:srgbClr val="000066"/>
              </a:solidFill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ru-RU" altLang="ru-RU" sz="2800" b="1" smtClean="0">
              <a:solidFill>
                <a:srgbClr val="000066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ru-RU" altLang="ru-RU" sz="2800" b="1" smtClean="0">
                <a:solidFill>
                  <a:srgbClr val="000066"/>
                </a:solidFill>
                <a:latin typeface="Times New Roman" panose="02020603050405020304" pitchFamily="18" charset="0"/>
                <a:ea typeface="Arial Unicode MS" charset="-128"/>
              </a:rPr>
              <a:t>Особое значение и решение этой проблемы имеет заблаговременная и правильная подготовка самых маленьких наших пешеходов.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ru-RU" altLang="ru-RU" sz="2400" smtClean="0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"/>
            <a:ext cx="128905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90538" y="357188"/>
            <a:ext cx="8162925" cy="857250"/>
          </a:xfrm>
        </p:spPr>
        <p:txBody>
          <a:bodyPr/>
          <a:lstStyle/>
          <a:p>
            <a:pPr algn="ctr" eaLnBrk="1" hangingPunct="1"/>
            <a:r>
              <a:rPr lang="ru-RU" altLang="ru-RU" b="1" smtClean="0">
                <a:solidFill>
                  <a:srgbClr val="CC0000"/>
                </a:solidFill>
                <a:latin typeface="Tahoma" panose="020B0604030504040204" pitchFamily="34" charset="0"/>
              </a:rPr>
              <a:t>Цель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143125"/>
            <a:ext cx="7677150" cy="24288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000" b="1" smtClean="0">
                <a:solidFill>
                  <a:srgbClr val="000066"/>
                </a:solidFill>
                <a:latin typeface="Times New Roman" panose="02020603050405020304" pitchFamily="18" charset="0"/>
              </a:rPr>
              <a:t>     </a:t>
            </a:r>
            <a:r>
              <a:rPr lang="ru-RU" altLang="ru-RU" sz="2800" b="1" smtClean="0">
                <a:solidFill>
                  <a:srgbClr val="000066"/>
                </a:solidFill>
                <a:latin typeface="Times New Roman" panose="02020603050405020304" pitchFamily="18" charset="0"/>
              </a:rPr>
              <a:t>Формировать у детей устойчивый навык переключения на самоконтроль (умение пользоваться знаниями и следить за своим поведением) в окружающей дорожно-транспортной среде</a:t>
            </a:r>
            <a:r>
              <a:rPr lang="ru-RU" altLang="ru-RU" sz="2000" b="1" smtClean="0">
                <a:solidFill>
                  <a:srgbClr val="000066"/>
                </a:solidFill>
                <a:latin typeface="Times New Roman" panose="02020603050405020304" pitchFamily="18" charset="0"/>
              </a:rPr>
              <a:t>.</a:t>
            </a: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25" y="4000500"/>
            <a:ext cx="1928813" cy="216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8305800" cy="641350"/>
          </a:xfrm>
        </p:spPr>
        <p:txBody>
          <a:bodyPr/>
          <a:lstStyle/>
          <a:p>
            <a:pPr eaLnBrk="1" hangingPunct="1"/>
            <a:r>
              <a:rPr lang="ru-RU" altLang="ru-RU" sz="3600" b="1" smtClean="0">
                <a:solidFill>
                  <a:srgbClr val="CC0000"/>
                </a:solidFill>
                <a:latin typeface="Tahoma" panose="020B0604030504040204" pitchFamily="34" charset="0"/>
              </a:rPr>
              <a:t>Формы работы с дошкольниками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905000"/>
            <a:ext cx="4254500" cy="48371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400" b="1" smtClean="0">
                <a:solidFill>
                  <a:srgbClr val="000066"/>
                </a:solidFill>
                <a:latin typeface="Times New Roman" panose="02020603050405020304" pitchFamily="18" charset="0"/>
              </a:rPr>
              <a:t>Наблюдения,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b="1" smtClean="0">
                <a:solidFill>
                  <a:srgbClr val="000066"/>
                </a:solidFill>
                <a:latin typeface="Times New Roman" panose="02020603050405020304" pitchFamily="18" charset="0"/>
              </a:rPr>
              <a:t>чтение художественной литературы,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b="1" smtClean="0">
                <a:solidFill>
                  <a:srgbClr val="000066"/>
                </a:solidFill>
                <a:latin typeface="Times New Roman" panose="02020603050405020304" pitchFamily="18" charset="0"/>
              </a:rPr>
              <a:t>заучивание стихов,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b="1" smtClean="0">
                <a:solidFill>
                  <a:srgbClr val="000066"/>
                </a:solidFill>
                <a:latin typeface="Times New Roman" panose="02020603050405020304" pitchFamily="18" charset="0"/>
              </a:rPr>
              <a:t>рассматривание картин и иллюстраций,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b="1" smtClean="0">
                <a:solidFill>
                  <a:srgbClr val="000066"/>
                </a:solidFill>
                <a:latin typeface="Times New Roman" panose="02020603050405020304" pitchFamily="18" charset="0"/>
              </a:rPr>
              <a:t>непосредственно образовательная деятельность,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b="1" smtClean="0">
                <a:solidFill>
                  <a:srgbClr val="000066"/>
                </a:solidFill>
                <a:latin typeface="Times New Roman" panose="02020603050405020304" pitchFamily="18" charset="0"/>
              </a:rPr>
              <a:t>развлечения, 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53000" y="1905000"/>
            <a:ext cx="4070350" cy="4619625"/>
          </a:xfrm>
        </p:spPr>
        <p:txBody>
          <a:bodyPr/>
          <a:lstStyle/>
          <a:p>
            <a:pPr eaLnBrk="1" hangingPunct="1"/>
            <a:r>
              <a:rPr lang="ru-RU" altLang="ru-RU" sz="2400" b="1" smtClean="0">
                <a:solidFill>
                  <a:srgbClr val="000066"/>
                </a:solidFill>
                <a:latin typeface="Times New Roman" panose="02020603050405020304" pitchFamily="18" charset="0"/>
              </a:rPr>
              <a:t>соревнования,</a:t>
            </a:r>
          </a:p>
          <a:p>
            <a:pPr eaLnBrk="1" hangingPunct="1"/>
            <a:r>
              <a:rPr lang="ru-RU" altLang="ru-RU" sz="2400" b="1" smtClean="0">
                <a:solidFill>
                  <a:srgbClr val="000066"/>
                </a:solidFill>
                <a:latin typeface="Times New Roman" panose="02020603050405020304" pitchFamily="18" charset="0"/>
              </a:rPr>
              <a:t>игры ( подвижные, дидактические, сюжетно-ролевые), </a:t>
            </a:r>
          </a:p>
          <a:p>
            <a:pPr eaLnBrk="1" hangingPunct="1"/>
            <a:r>
              <a:rPr lang="ru-RU" altLang="ru-RU" sz="2400" b="1" smtClean="0">
                <a:solidFill>
                  <a:srgbClr val="000066"/>
                </a:solidFill>
                <a:latin typeface="Times New Roman" panose="02020603050405020304" pitchFamily="18" charset="0"/>
              </a:rPr>
              <a:t>Просмотр презентаций</a:t>
            </a:r>
          </a:p>
          <a:p>
            <a:pPr eaLnBrk="1" hangingPunct="1"/>
            <a:r>
              <a:rPr lang="ru-RU" altLang="ru-RU" sz="2400" b="1" smtClean="0">
                <a:solidFill>
                  <a:srgbClr val="000066"/>
                </a:solidFill>
                <a:latin typeface="Times New Roman" panose="02020603050405020304" pitchFamily="18" charset="0"/>
              </a:rPr>
              <a:t>беседы, </a:t>
            </a:r>
          </a:p>
          <a:p>
            <a:pPr eaLnBrk="1" hangingPunct="1"/>
            <a:r>
              <a:rPr lang="ru-RU" altLang="ru-RU" sz="2400" b="1" smtClean="0">
                <a:solidFill>
                  <a:srgbClr val="000066"/>
                </a:solidFill>
                <a:latin typeface="Times New Roman" panose="02020603050405020304" pitchFamily="18" charset="0"/>
              </a:rPr>
              <a:t>обсуждение ситуаций, </a:t>
            </a:r>
          </a:p>
          <a:p>
            <a:pPr eaLnBrk="1" hangingPunct="1"/>
            <a:r>
              <a:rPr lang="ru-RU" altLang="ru-RU" sz="2400" b="1" smtClean="0">
                <a:solidFill>
                  <a:srgbClr val="000066"/>
                </a:solidFill>
                <a:latin typeface="Times New Roman" panose="02020603050405020304" pitchFamily="18" charset="0"/>
              </a:rPr>
              <a:t>самостоятельная деятельность.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ru-RU" altLang="ru-RU" b="1" smtClean="0">
              <a:solidFill>
                <a:srgbClr val="000066"/>
              </a:solidFill>
            </a:endParaRPr>
          </a:p>
        </p:txBody>
      </p:sp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219200"/>
            <a:ext cx="14239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r>
              <a:rPr lang="ru-RU" altLang="ru-RU" smtClean="0"/>
              <a:t>Интернет ресурсы.</a:t>
            </a:r>
          </a:p>
        </p:txBody>
      </p:sp>
      <p:sp>
        <p:nvSpPr>
          <p:cNvPr id="19459" name="Содержимое 2"/>
          <p:cNvSpPr>
            <a:spLocks noGrp="1"/>
          </p:cNvSpPr>
          <p:nvPr>
            <p:ph sz="quarter" idx="1"/>
          </p:nvPr>
        </p:nvSpPr>
        <p:spPr>
          <a:xfrm>
            <a:off x="912813" y="1905000"/>
            <a:ext cx="8231187" cy="4238625"/>
          </a:xfrm>
        </p:spPr>
        <p:txBody>
          <a:bodyPr/>
          <a:lstStyle/>
          <a:p>
            <a:pPr marL="571500" indent="-571500">
              <a:buFont typeface="Verdana" panose="020B0604030504040204" pitchFamily="34" charset="0"/>
              <a:buAutoNum type="romanUcPeriod"/>
            </a:pPr>
            <a:r>
              <a:rPr lang="ru-RU" altLang="ru-RU" smtClean="0"/>
              <a:t>Маминград.</a:t>
            </a:r>
            <a:r>
              <a:rPr lang="en-US" altLang="ru-RU" smtClean="0"/>
              <a:t>ru</a:t>
            </a:r>
            <a:r>
              <a:rPr lang="ru-RU" altLang="ru-RU" smtClean="0"/>
              <a:t> «Уроки тётушки Совы»</a:t>
            </a:r>
          </a:p>
          <a:p>
            <a:pPr marL="571500" indent="-571500">
              <a:buFont typeface="Verdana" panose="020B0604030504040204" pitchFamily="34" charset="0"/>
              <a:buAutoNum type="romanUcPeriod"/>
            </a:pPr>
            <a:r>
              <a:rPr lang="en-US" altLang="ru-RU" smtClean="0"/>
              <a:t>DETKIN-KLUB.RU</a:t>
            </a:r>
            <a:r>
              <a:rPr lang="ru-RU" altLang="ru-RU" smtClean="0"/>
              <a:t> «Электронные образовательные ресурсы по обучению детей ПДД</a:t>
            </a:r>
          </a:p>
          <a:p>
            <a:pPr marL="571500" indent="-571500">
              <a:buFont typeface="Verdana" panose="020B0604030504040204" pitchFamily="34" charset="0"/>
              <a:buAutoNum type="romanUcPeriod"/>
            </a:pPr>
            <a:r>
              <a:rPr lang="ru-RU" altLang="ru-RU" smtClean="0"/>
              <a:t>Смешарики: Азбука безопасности.</a:t>
            </a:r>
            <a:r>
              <a:rPr lang="en-US" altLang="ru-RU" smtClean="0"/>
              <a:t>  </a:t>
            </a:r>
            <a:endParaRPr lang="ru-RU" altLang="ru-RU" smtClean="0"/>
          </a:p>
        </p:txBody>
      </p:sp>
      <p:sp>
        <p:nvSpPr>
          <p:cNvPr id="19462" name="Содержимое 5"/>
          <p:cNvSpPr>
            <a:spLocks noGrp="1"/>
          </p:cNvSpPr>
          <p:nvPr>
            <p:ph sz="quarter" idx="4"/>
          </p:nvPr>
        </p:nvSpPr>
        <p:spPr>
          <a:xfrm>
            <a:off x="785813" y="5286375"/>
            <a:ext cx="8237537" cy="809625"/>
          </a:xfrm>
        </p:spPr>
        <p:txBody>
          <a:bodyPr/>
          <a:lstStyle/>
          <a:p>
            <a:pPr>
              <a:buFont typeface="Wingdings" charset="2"/>
              <a:buNone/>
              <a:defRPr/>
            </a:pPr>
            <a:r>
              <a:rPr lang="en-US" sz="2800" dirty="0" smtClean="0">
                <a:solidFill>
                  <a:srgbClr val="820000"/>
                </a:solidFill>
              </a:rPr>
              <a:t> </a:t>
            </a:r>
            <a:r>
              <a:rPr lang="en-US" dirty="0" smtClean="0">
                <a:solidFill>
                  <a:srgbClr val="820000"/>
                </a:solidFill>
              </a:rPr>
              <a:t>IV. </a:t>
            </a:r>
            <a:r>
              <a:rPr lang="ru-RU" dirty="0" smtClean="0">
                <a:solidFill>
                  <a:schemeClr val="accent4"/>
                </a:solidFill>
              </a:rPr>
              <a:t>«Лукоморье»</a:t>
            </a:r>
            <a:endParaRPr lang="ru-RU" dirty="0" smtClean="0">
              <a:solidFill>
                <a:srgbClr val="82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 sz="quarter"/>
          </p:nvPr>
        </p:nvSpPr>
        <p:spPr>
          <a:xfrm>
            <a:off x="1071563" y="500063"/>
            <a:ext cx="7286625" cy="1384300"/>
          </a:xfrm>
        </p:spPr>
        <p:txBody>
          <a:bodyPr/>
          <a:lstStyle/>
          <a:p>
            <a:pPr algn="ctr"/>
            <a:r>
              <a:rPr lang="ru-RU" altLang="ru-RU" sz="4000" b="1" smtClean="0">
                <a:solidFill>
                  <a:srgbClr val="CC0000"/>
                </a:solidFill>
                <a:latin typeface="Tahoma" panose="020B0604030504040204" pitchFamily="34" charset="0"/>
              </a:rPr>
              <a:t>Советы родителям </a:t>
            </a:r>
            <a:r>
              <a:rPr lang="ru-RU" altLang="ru-RU" smtClean="0"/>
              <a:t/>
            </a:r>
            <a:br>
              <a:rPr lang="ru-RU" altLang="ru-RU" smtClean="0"/>
            </a:br>
            <a:endParaRPr lang="ru-RU" altLang="ru-RU" smtClean="0"/>
          </a:p>
        </p:txBody>
      </p:sp>
      <p:sp>
        <p:nvSpPr>
          <p:cNvPr id="20483" name="Содержимое 2"/>
          <p:cNvSpPr>
            <a:spLocks noGrp="1"/>
          </p:cNvSpPr>
          <p:nvPr>
            <p:ph sz="quarter" idx="1"/>
          </p:nvPr>
        </p:nvSpPr>
        <p:spPr>
          <a:xfrm>
            <a:off x="642938" y="1714500"/>
            <a:ext cx="8501062" cy="1714500"/>
          </a:xfrm>
        </p:spPr>
        <p:txBody>
          <a:bodyPr/>
          <a:lstStyle/>
          <a:p>
            <a:pPr algn="ctr"/>
            <a:r>
              <a:rPr lang="ru-RU" altLang="ru-RU" sz="2400" b="1" smtClean="0">
                <a:solidFill>
                  <a:srgbClr val="000066"/>
                </a:solidFill>
              </a:rPr>
              <a:t>Уважаемые родители! Прежде всего, вы отвечаете за безопасность своих детей и самое простое, что вы можете сделать – это быть хорошим примером для подражания. </a:t>
            </a:r>
            <a:endParaRPr lang="ru-RU" altLang="ru-RU" sz="2400" smtClean="0">
              <a:solidFill>
                <a:srgbClr val="000066"/>
              </a:solidFill>
            </a:endParaRPr>
          </a:p>
          <a:p>
            <a:endParaRPr lang="ru-RU" altLang="ru-RU" sz="2400" smtClean="0"/>
          </a:p>
        </p:txBody>
      </p:sp>
      <p:pic>
        <p:nvPicPr>
          <p:cNvPr id="6" name="Содержимое 5" descr="02.jpg"/>
          <p:cNvPicPr>
            <a:picLocks noGrp="1" noChangeAspect="1"/>
          </p:cNvPicPr>
          <p:nvPr>
            <p:ph sz="quarter" idx="3"/>
          </p:nvPr>
        </p:nvPicPr>
        <p:blipFill>
          <a:blip r:embed="rId2"/>
          <a:srcRect/>
          <a:stretch>
            <a:fillRect/>
          </a:stretch>
        </p:blipFill>
        <p:spPr>
          <a:xfrm>
            <a:off x="2000250" y="3500438"/>
            <a:ext cx="5072063" cy="3160712"/>
          </a:xfrm>
          <a:ln w="28575">
            <a:solidFill>
              <a:schemeClr val="tx2">
                <a:lumMod val="60000"/>
                <a:lumOff val="4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9"/>
          <p:cNvSpPr>
            <a:spLocks noGrp="1"/>
          </p:cNvSpPr>
          <p:nvPr>
            <p:ph type="title" sz="quarter"/>
          </p:nvPr>
        </p:nvSpPr>
        <p:spPr>
          <a:xfrm>
            <a:off x="871538" y="214313"/>
            <a:ext cx="8162925" cy="708025"/>
          </a:xfrm>
        </p:spPr>
        <p:txBody>
          <a:bodyPr/>
          <a:lstStyle/>
          <a:p>
            <a:pPr algn="ctr"/>
            <a:r>
              <a:rPr lang="ru-RU" altLang="ru-RU" sz="4000" b="1" smtClean="0">
                <a:solidFill>
                  <a:srgbClr val="CC0000"/>
                </a:solidFill>
                <a:latin typeface="Tahoma" panose="020B0604030504040204" pitchFamily="34" charset="0"/>
              </a:rPr>
              <a:t>      Дорога в детский сад</a:t>
            </a:r>
            <a:endParaRPr lang="ru-RU" altLang="ru-RU" sz="4000" smtClean="0"/>
          </a:p>
        </p:txBody>
      </p:sp>
      <p:sp>
        <p:nvSpPr>
          <p:cNvPr id="21507" name="Содержимое 10"/>
          <p:cNvSpPr>
            <a:spLocks noGrp="1"/>
          </p:cNvSpPr>
          <p:nvPr>
            <p:ph sz="quarter" idx="1"/>
          </p:nvPr>
        </p:nvSpPr>
        <p:spPr>
          <a:xfrm>
            <a:off x="500063" y="1643063"/>
            <a:ext cx="3929062" cy="857250"/>
          </a:xfrm>
        </p:spPr>
        <p:txBody>
          <a:bodyPr/>
          <a:lstStyle/>
          <a:p>
            <a:r>
              <a:rPr lang="ru-RU" altLang="ru-RU" sz="2400" smtClean="0">
                <a:solidFill>
                  <a:srgbClr val="000066"/>
                </a:solidFill>
              </a:rPr>
              <a:t>Из дома выходите </a:t>
            </a:r>
            <a:r>
              <a:rPr lang="ru-RU" altLang="ru-RU" sz="2400" b="1" smtClean="0">
                <a:solidFill>
                  <a:srgbClr val="000066"/>
                </a:solidFill>
              </a:rPr>
              <a:t>заблаговременно</a:t>
            </a:r>
            <a:r>
              <a:rPr lang="ru-RU" altLang="ru-RU" sz="2400" smtClean="0">
                <a:solidFill>
                  <a:srgbClr val="000066"/>
                </a:solidFill>
              </a:rPr>
              <a:t> </a:t>
            </a:r>
          </a:p>
          <a:p>
            <a:endParaRPr lang="ru-RU" altLang="ru-RU" sz="2400" smtClean="0">
              <a:solidFill>
                <a:srgbClr val="000066"/>
              </a:solidFill>
            </a:endParaRPr>
          </a:p>
          <a:p>
            <a:endParaRPr lang="ru-RU" altLang="ru-RU" sz="2400" smtClean="0">
              <a:solidFill>
                <a:srgbClr val="000066"/>
              </a:solidFill>
            </a:endParaRPr>
          </a:p>
          <a:p>
            <a:r>
              <a:rPr lang="ru-RU" altLang="ru-RU" sz="2400" smtClean="0">
                <a:solidFill>
                  <a:srgbClr val="000066"/>
                </a:solidFill>
              </a:rPr>
              <a:t>Перед переходом проезжей части </a:t>
            </a:r>
            <a:r>
              <a:rPr lang="ru-RU" altLang="ru-RU" sz="2400" b="1" smtClean="0">
                <a:solidFill>
                  <a:srgbClr val="000066"/>
                </a:solidFill>
              </a:rPr>
              <a:t>обязательно остановитесь</a:t>
            </a:r>
            <a:r>
              <a:rPr lang="ru-RU" altLang="ru-RU" sz="2400" smtClean="0">
                <a:solidFill>
                  <a:srgbClr val="000066"/>
                </a:solidFill>
              </a:rPr>
              <a:t>; переходите дорогу </a:t>
            </a:r>
            <a:r>
              <a:rPr lang="ru-RU" altLang="ru-RU" sz="2400" b="1" smtClean="0">
                <a:solidFill>
                  <a:srgbClr val="000066"/>
                </a:solidFill>
              </a:rPr>
              <a:t>размеренным шагом</a:t>
            </a:r>
            <a:endParaRPr lang="ru-RU" altLang="ru-RU" sz="2400" smtClean="0">
              <a:solidFill>
                <a:srgbClr val="000066"/>
              </a:solidFill>
            </a:endParaRPr>
          </a:p>
          <a:p>
            <a:endParaRPr lang="ru-RU" altLang="ru-RU" smtClean="0">
              <a:solidFill>
                <a:srgbClr val="000066"/>
              </a:solidFill>
            </a:endParaRPr>
          </a:p>
        </p:txBody>
      </p:sp>
      <p:pic>
        <p:nvPicPr>
          <p:cNvPr id="7" name="Содержимое 6" descr="5_clip_image002.jpg"/>
          <p:cNvPicPr>
            <a:picLocks noGrp="1" noChangeAspect="1"/>
          </p:cNvPicPr>
          <p:nvPr>
            <p:ph sz="quarter" idx="3"/>
          </p:nvPr>
        </p:nvPicPr>
        <p:blipFill>
          <a:blip r:embed="rId2">
            <a:lum bright="10000" contrast="40000"/>
          </a:blip>
          <a:stretch>
            <a:fillRect/>
          </a:stretch>
        </p:blipFill>
        <p:spPr>
          <a:xfrm>
            <a:off x="4286250" y="3141663"/>
            <a:ext cx="4286250" cy="3435350"/>
          </a:xfrm>
          <a:ln w="28575">
            <a:solidFill>
              <a:schemeClr val="tx2">
                <a:lumMod val="60000"/>
                <a:lumOff val="40000"/>
              </a:schemeClr>
            </a:solidFill>
          </a:ln>
        </p:spPr>
      </p:pic>
      <p:pic>
        <p:nvPicPr>
          <p:cNvPr id="6" name="Содержимое 5" descr="clock.jpg"/>
          <p:cNvPicPr>
            <a:picLocks noGrp="1" noChangeAspect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5429250" y="1071563"/>
            <a:ext cx="1500188" cy="1949450"/>
          </a:xfrm>
          <a:ln w="28575">
            <a:solidFill>
              <a:schemeClr val="tx2">
                <a:lumMod val="60000"/>
                <a:lumOff val="4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Содержимое 2"/>
          <p:cNvSpPr>
            <a:spLocks noGrp="1"/>
          </p:cNvSpPr>
          <p:nvPr>
            <p:ph sz="quarter" idx="1"/>
          </p:nvPr>
        </p:nvSpPr>
        <p:spPr>
          <a:xfrm>
            <a:off x="642938" y="857250"/>
            <a:ext cx="8215312" cy="3214688"/>
          </a:xfrm>
        </p:spPr>
        <p:txBody>
          <a:bodyPr/>
          <a:lstStyle/>
          <a:p>
            <a:r>
              <a:rPr lang="ru-RU" altLang="ru-RU" sz="2400" smtClean="0">
                <a:solidFill>
                  <a:srgbClr val="000066"/>
                </a:solidFill>
              </a:rPr>
              <a:t>Выходя на проезжую часть, </a:t>
            </a:r>
            <a:r>
              <a:rPr lang="ru-RU" altLang="ru-RU" sz="2400" b="1" smtClean="0">
                <a:solidFill>
                  <a:srgbClr val="000066"/>
                </a:solidFill>
              </a:rPr>
              <a:t>прекращайте посторонние разговоры с ребенком</a:t>
            </a:r>
            <a:r>
              <a:rPr lang="ru-RU" altLang="ru-RU" sz="2400" smtClean="0">
                <a:solidFill>
                  <a:srgbClr val="000066"/>
                </a:solidFill>
              </a:rPr>
              <a:t> </a:t>
            </a:r>
          </a:p>
          <a:p>
            <a:r>
              <a:rPr lang="ru-RU" altLang="ru-RU" sz="2400" smtClean="0">
                <a:solidFill>
                  <a:srgbClr val="000066"/>
                </a:solidFill>
              </a:rPr>
              <a:t>Переходите улицу </a:t>
            </a:r>
            <a:r>
              <a:rPr lang="ru-RU" altLang="ru-RU" sz="2400" b="1" smtClean="0">
                <a:solidFill>
                  <a:srgbClr val="000066"/>
                </a:solidFill>
              </a:rPr>
              <a:t>строго под прямым углом</a:t>
            </a:r>
            <a:endParaRPr lang="ru-RU" altLang="ru-RU" sz="2400" smtClean="0">
              <a:solidFill>
                <a:srgbClr val="000066"/>
              </a:solidFill>
            </a:endParaRPr>
          </a:p>
          <a:p>
            <a:endParaRPr lang="ru-RU" altLang="ru-RU" sz="2400" smtClean="0">
              <a:solidFill>
                <a:srgbClr val="000066"/>
              </a:solidFill>
            </a:endParaRPr>
          </a:p>
        </p:txBody>
      </p:sp>
      <p:pic>
        <p:nvPicPr>
          <p:cNvPr id="5" name="Содержимое 4" descr="lines3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1357313" y="2428875"/>
            <a:ext cx="6078537" cy="3786188"/>
          </a:xfrm>
          <a:ln w="28575">
            <a:solidFill>
              <a:schemeClr val="tx2">
                <a:lumMod val="60000"/>
                <a:lumOff val="4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Содержимое 2"/>
          <p:cNvSpPr>
            <a:spLocks noGrp="1"/>
          </p:cNvSpPr>
          <p:nvPr>
            <p:ph sz="quarter" idx="1"/>
          </p:nvPr>
        </p:nvSpPr>
        <p:spPr>
          <a:xfrm>
            <a:off x="714375" y="571500"/>
            <a:ext cx="3571875" cy="5715000"/>
          </a:xfrm>
        </p:spPr>
        <p:txBody>
          <a:bodyPr/>
          <a:lstStyle/>
          <a:p>
            <a:r>
              <a:rPr lang="ru-RU" altLang="ru-RU" sz="2400" b="1" smtClean="0">
                <a:solidFill>
                  <a:srgbClr val="000066"/>
                </a:solidFill>
              </a:rPr>
              <a:t>Покажите безопасный путь в детский сад, школу, магазин</a:t>
            </a:r>
            <a:endParaRPr lang="ru-RU" altLang="ru-RU" sz="2400" smtClean="0">
              <a:solidFill>
                <a:srgbClr val="000066"/>
              </a:solidFill>
            </a:endParaRPr>
          </a:p>
          <a:p>
            <a:endParaRPr lang="ru-RU" altLang="ru-RU" sz="2400" smtClean="0">
              <a:solidFill>
                <a:srgbClr val="000066"/>
              </a:solidFill>
            </a:endParaRPr>
          </a:p>
          <a:p>
            <a:endParaRPr lang="ru-RU" altLang="ru-RU" sz="2400" smtClean="0">
              <a:solidFill>
                <a:srgbClr val="000066"/>
              </a:solidFill>
            </a:endParaRPr>
          </a:p>
          <a:p>
            <a:r>
              <a:rPr lang="ru-RU" altLang="ru-RU" sz="2400" smtClean="0">
                <a:solidFill>
                  <a:srgbClr val="000066"/>
                </a:solidFill>
              </a:rPr>
              <a:t>Следите за тем, чтобы ребенок </a:t>
            </a:r>
            <a:r>
              <a:rPr lang="ru-RU" altLang="ru-RU" sz="2400" b="1" smtClean="0">
                <a:solidFill>
                  <a:srgbClr val="000066"/>
                </a:solidFill>
              </a:rPr>
              <a:t>катался на велосипеде только на детской или спортивной площадке или во дворе.</a:t>
            </a:r>
            <a:endParaRPr lang="ru-RU" altLang="ru-RU" sz="2400" smtClean="0">
              <a:solidFill>
                <a:srgbClr val="000066"/>
              </a:solidFill>
            </a:endParaRPr>
          </a:p>
        </p:txBody>
      </p:sp>
      <p:pic>
        <p:nvPicPr>
          <p:cNvPr id="6" name="Содержимое 5" descr="40421664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0" y="357188"/>
            <a:ext cx="3719513" cy="2401887"/>
          </a:xfrm>
          <a:ln w="28575">
            <a:solidFill>
              <a:schemeClr val="tx2">
                <a:lumMod val="60000"/>
                <a:lumOff val="40000"/>
              </a:schemeClr>
            </a:solidFill>
          </a:ln>
        </p:spPr>
      </p:pic>
      <p:pic>
        <p:nvPicPr>
          <p:cNvPr id="5" name="Содержимое 4" descr="74409000_79870196804404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786313" y="3286125"/>
            <a:ext cx="3263900" cy="2887663"/>
          </a:xfrm>
          <a:ln w="28575">
            <a:solidFill>
              <a:schemeClr val="tx2">
                <a:lumMod val="60000"/>
                <a:lumOff val="4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e5b55f7cdd2533c9286f98727c83a111e3a3fc34"/>
</p:tagLst>
</file>

<file path=ppt/theme/theme1.xml><?xml version="1.0" encoding="utf-8"?>
<a:theme xmlns:a="http://schemas.openxmlformats.org/drawingml/2006/main" name="Серые полосы">
  <a:themeElements>
    <a:clrScheme name="Серые полосы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Серые полосы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Серые полосы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рые полосы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ерые полосы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ерые полосы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Designs\Серые полосы.pot</Template>
  <TotalTime>761</TotalTime>
  <Words>252</Words>
  <Application>Microsoft Office PowerPoint</Application>
  <PresentationFormat>Экран (4:3)</PresentationFormat>
  <Paragraphs>40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Verdana</vt:lpstr>
      <vt:lpstr>Arial</vt:lpstr>
      <vt:lpstr>Wingdings</vt:lpstr>
      <vt:lpstr>Calibri</vt:lpstr>
      <vt:lpstr>Times New Roman</vt:lpstr>
      <vt:lpstr>Tahoma</vt:lpstr>
      <vt:lpstr>Arial Unicode MS</vt:lpstr>
      <vt:lpstr>Серые полосы</vt:lpstr>
      <vt:lpstr>  Профилактика детского дорожно-транспортного травматизма в ДОУ и семье          </vt:lpstr>
      <vt:lpstr>Актуальность</vt:lpstr>
      <vt:lpstr>Цель</vt:lpstr>
      <vt:lpstr>Формы работы с дошкольниками</vt:lpstr>
      <vt:lpstr>Интернет ресурсы.</vt:lpstr>
      <vt:lpstr>Советы родителям  </vt:lpstr>
      <vt:lpstr>      Дорога в детский сад</vt:lpstr>
      <vt:lpstr>Презентация PowerPoint</vt:lpstr>
      <vt:lpstr>Презентация PowerPoint</vt:lpstr>
      <vt:lpstr>ПОМНИТЕ!   Никогда в присутствии ребенка  не нарушайте ПДД!  </vt:lpstr>
      <vt:lpstr> Правильное поведение на дорогах -  показатель культуры человека.   Желаю всем  безопасных дорог!   </vt:lpstr>
    </vt:vector>
  </TitlesOfParts>
  <Company>WORKHOME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работы в ДОУ по профилактике детского дорожно-транспортного травматизма</dc:title>
  <dc:creator>YRA</dc:creator>
  <cp:lastModifiedBy>Александра</cp:lastModifiedBy>
  <cp:revision>59</cp:revision>
  <cp:lastPrinted>1601-01-01T00:00:00Z</cp:lastPrinted>
  <dcterms:created xsi:type="dcterms:W3CDTF">2011-04-03T16:30:53Z</dcterms:created>
  <dcterms:modified xsi:type="dcterms:W3CDTF">2018-02-01T04:44:44Z</dcterms:modified>
</cp:coreProperties>
</file>