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3" r:id="rId4"/>
    <p:sldId id="264" r:id="rId5"/>
    <p:sldId id="266" r:id="rId6"/>
    <p:sldId id="269" r:id="rId7"/>
    <p:sldId id="280" r:id="rId8"/>
    <p:sldId id="278" r:id="rId9"/>
    <p:sldId id="277" r:id="rId10"/>
    <p:sldId id="279" r:id="rId11"/>
    <p:sldId id="28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755C9-ED9F-4C48-8EEE-A6C456CF897C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A4F20-3752-4373-A3BD-3B238616CB0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986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EB02-EC5E-423B-B1A4-E9B55AA298CE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EF79-DAD5-4DBF-AF61-EB47B246B1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EB02-EC5E-423B-B1A4-E9B55AA298CE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EF79-DAD5-4DBF-AF61-EB47B246B1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EB02-EC5E-423B-B1A4-E9B55AA298CE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EF79-DAD5-4DBF-AF61-EB47B246B1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EB02-EC5E-423B-B1A4-E9B55AA298CE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EF79-DAD5-4DBF-AF61-EB47B246B1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EB02-EC5E-423B-B1A4-E9B55AA298CE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EF79-DAD5-4DBF-AF61-EB47B246B1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EB02-EC5E-423B-B1A4-E9B55AA298CE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EF79-DAD5-4DBF-AF61-EB47B246B1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EB02-EC5E-423B-B1A4-E9B55AA298CE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EF79-DAD5-4DBF-AF61-EB47B246B1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EB02-EC5E-423B-B1A4-E9B55AA298CE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EF79-DAD5-4DBF-AF61-EB47B246B1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EB02-EC5E-423B-B1A4-E9B55AA298CE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EF79-DAD5-4DBF-AF61-EB47B246B1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EB02-EC5E-423B-B1A4-E9B55AA298CE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3EF79-DAD5-4DBF-AF61-EB47B246B1A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EB02-EC5E-423B-B1A4-E9B55AA298CE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483EF79-DAD5-4DBF-AF61-EB47B246B1A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ACEB02-EC5E-423B-B1A4-E9B55AA298CE}" type="datetimeFigureOut">
              <a:rPr lang="ru-RU" smtClean="0"/>
              <a:pPr/>
              <a:t>17.03.2023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83EF79-DAD5-4DBF-AF61-EB47B246B1A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6334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«Использование игрового пособия «Дары Фрёбеля» </a:t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работе с дошкольниками»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581128"/>
            <a:ext cx="4974376" cy="1752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МКДОУ детский сад «Елочка»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п. Невонка 2023г.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</a:t>
            </a:r>
            <a:r>
              <a:rPr lang="ru-RU" sz="24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«Физическое </a:t>
            </a:r>
            <a:r>
              <a:rPr lang="ru-RU" sz="240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развитие»</a:t>
            </a:r>
            <a:br>
              <a:rPr lang="ru-RU" sz="240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занятие </a:t>
            </a:r>
            <a:r>
              <a:rPr lang="ru-RU" sz="24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«Тайные агенты» Направление: становление целенаправленности и саморегуляции в двигательной сфере.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3"/>
            <a:ext cx="220824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2619" y="2780928"/>
            <a:ext cx="2335490" cy="1751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4725145"/>
            <a:ext cx="2580528" cy="193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25144"/>
            <a:ext cx="2580528" cy="193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94" y="3308408"/>
            <a:ext cx="2177013" cy="163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44009" y="1700808"/>
            <a:ext cx="43924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Первый дар — это небольшие мягкие мячи разных цветов (это </a:t>
            </a:r>
            <a:r>
              <a:rPr lang="ru-RU" dirty="0" smtClean="0"/>
              <a:t>даёт ребёнку </a:t>
            </a:r>
            <a:r>
              <a:rPr lang="ru-RU" dirty="0"/>
              <a:t>первые представления о форме и помогает научиться отличать цвета). Кроме того, раскачивая мяч, можно выучить направления (влево, в право, вниз и вверх) и узнать о присутствии/отсутствии предмета.</a:t>
            </a:r>
          </a:p>
        </p:txBody>
      </p:sp>
    </p:spTree>
    <p:extLst>
      <p:ext uri="{BB962C8B-B14F-4D97-AF65-F5344CB8AC3E}">
        <p14:creationId xmlns:p14="http://schemas.microsoft.com/office/powerpoint/2010/main" val="1289590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16632"/>
            <a:ext cx="743532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Игровой набор «Дары Фрёбеля» в практической деятельности с детьми мы используем, для:</a:t>
            </a: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4642" y="2050869"/>
            <a:ext cx="6505303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развития социальных и коммуникативных умений;</a:t>
            </a:r>
          </a:p>
          <a:p>
            <a:pPr marL="342900" marR="0" lvl="0" indent="-34290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сенсорного развития;</a:t>
            </a:r>
          </a:p>
          <a:p>
            <a:pPr marL="342900" marR="0" lvl="0" indent="-34290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развития мелкой моторики;</a:t>
            </a:r>
          </a:p>
          <a:p>
            <a:pPr marL="342900" marR="0" lvl="0" indent="-34290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-развития познавательно-исследовательской и продуктивной (конструктивной) деятельности;</a:t>
            </a:r>
          </a:p>
          <a:p>
            <a:pPr marL="342900" marR="0" lvl="0" indent="-34290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формирования элементарных математических представлений;</a:t>
            </a:r>
          </a:p>
          <a:p>
            <a:pPr marL="342900" marR="0" lvl="0" indent="-34290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развития логических способностей;</a:t>
            </a:r>
          </a:p>
          <a:p>
            <a:pPr marL="342900" marR="0" lvl="0" indent="-342900" algn="ctr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развития потребности взаимодействия с окружающим миром;</a:t>
            </a:r>
          </a:p>
          <a:p>
            <a:pPr marL="342900" marR="0" lvl="0" indent="-342900" algn="just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5268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Фридрих Вильгельм Август Фрёбель (1782-1852)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44008" y="2864207"/>
            <a:ext cx="410445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666666"/>
                </a:solidFill>
                <a:latin typeface="Calibri"/>
                <a:ea typeface="Times New Roman" pitchFamily="18" charset="0"/>
                <a:cs typeface="Arial" pitchFamily="34" charset="0"/>
              </a:rPr>
              <a:t>«Игра есть высшая ступень детского развития, развития человека этого периода…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666666"/>
                </a:solidFill>
                <a:latin typeface="Calibri"/>
                <a:ea typeface="Times New Roman" pitchFamily="18" charset="0"/>
                <a:cs typeface="Arial" pitchFamily="34" charset="0"/>
              </a:rPr>
              <a:t>Игра – самое чистое и самое духовное проявление человек на этой ступени… Игра является прообразом всей человеческой жизни».</a:t>
            </a:r>
          </a:p>
        </p:txBody>
      </p:sp>
      <p:pic>
        <p:nvPicPr>
          <p:cNvPr id="5123" name="Picture 3" descr="D:\friedrich-froebel-1782-1852-grang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3"/>
            <a:ext cx="4104456" cy="4423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pPr algn="just">
              <a:buNone/>
            </a:pPr>
            <a:r>
              <a:rPr lang="ru-RU" sz="3200" dirty="0" smtClean="0"/>
              <a:t>Фрёбель не просто создал первый в мире детский сад, но и разработал основы методики обучения детей в нем. И ведущее место в своей системе он отдал игре и специально созданной </a:t>
            </a:r>
            <a:r>
              <a:rPr lang="ru-RU" sz="3200" b="1" dirty="0" smtClean="0"/>
              <a:t>обучающей (дидактической) игре и игрушке</a:t>
            </a:r>
            <a:r>
              <a:rPr lang="ru-RU" sz="3200" dirty="0" smtClean="0"/>
              <a:t>. Это были первые в мире обучающие игры и игрушки для детей. И пользуемся мы ими до сих пор.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Фрёбеля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Ребёнок должен развиваться через общение с природой</a:t>
            </a:r>
          </a:p>
          <a:p>
            <a:r>
              <a:rPr lang="ru-RU" dirty="0" smtClean="0"/>
              <a:t>Развитие тех или иных способностей, видов деятельности детей зависит от времени обучения (сенситивный период).</a:t>
            </a:r>
          </a:p>
          <a:p>
            <a:r>
              <a:rPr lang="ru-RU" dirty="0" smtClean="0"/>
              <a:t>Активность детей, организация их самостоятельной деятельности</a:t>
            </a:r>
          </a:p>
          <a:p>
            <a:r>
              <a:rPr lang="ru-RU" dirty="0" smtClean="0"/>
              <a:t>Действие     соединялось со словом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048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Сенситивный период (от латинского </a:t>
            </a:r>
            <a:r>
              <a:rPr lang="en-US" dirty="0" smtClean="0"/>
              <a:t>sensus</a:t>
            </a:r>
            <a:r>
              <a:rPr lang="ru-RU" dirty="0" smtClean="0"/>
              <a:t> – чувство, ощущение) –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852936"/>
            <a:ext cx="8229600" cy="36876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период онтогенестического развития, в течение которого организм обладает повышенной чувствительностью к определенного рода воздействиям внешней среды и оказывается  как физиологически, так и психологически  готов к усвоению новых форм поведения и знаний. Сенситивные периоды определяют границы оптимальных сроков развития психических функций и форм деятельности и тем самым определяют оптимальные сроки эффективного обучения.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58417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Образовательная область «Познавательное развитие» 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занятие «КАПРИЗНАЯ ПРИНЦЕССА»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направление: развитие воображения и творческой активности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silvertelecom\Desktop\фребель\20230314_0907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6423" y="2140720"/>
            <a:ext cx="239199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ilvertelecom\Desktop\фребель\20230314_0908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049" y="2294375"/>
            <a:ext cx="2952327" cy="133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ilvertelecom\Desktop\фребель\20230314_0908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3233" y="2437249"/>
            <a:ext cx="3495592" cy="1578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ilvertelecom\Desktop\фребель\20230314_09104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75211" y="2550691"/>
            <a:ext cx="3999647" cy="18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4208" y="2413338"/>
            <a:ext cx="25922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Девятый</a:t>
            </a:r>
            <a:r>
              <a:rPr lang="ru-RU" dirty="0"/>
              <a:t> дар – кольца и полукольца разных размеров. </a:t>
            </a:r>
            <a:br>
              <a:rPr lang="ru-RU" dirty="0"/>
            </a:br>
            <a:r>
              <a:rPr lang="ru-RU" dirty="0"/>
              <a:t>Материал развивает моторные навыки, переводит математические способности на новый уровень, развивает воображение. Происходит подготовка руки к письму.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область «Речевое развитие»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«Волшебники»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направление: развитие связной, грамматически правильной диалогической и монологической речи.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ilvertelecom\Desktop\фребель\20230315_0939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84663" y="2508998"/>
            <a:ext cx="2680400" cy="1208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ilvertelecom\Desktop\фребель\20230315_093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7345" y="2829639"/>
            <a:ext cx="4896544" cy="220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86508"/>
            <a:ext cx="1981536" cy="2680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99" y="1786508"/>
            <a:ext cx="1283651" cy="2666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305343"/>
            <a:ext cx="5832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dirty="0" smtClean="0"/>
              <a:t>7 </a:t>
            </a:r>
            <a:r>
              <a:rPr lang="ru-RU" dirty="0"/>
              <a:t>дар - «Цветные фигуры»</a:t>
            </a:r>
            <a:br>
              <a:rPr lang="ru-RU" dirty="0"/>
            </a:br>
            <a:r>
              <a:rPr lang="ru-RU" dirty="0" smtClean="0"/>
              <a:t>С </a:t>
            </a:r>
            <a:r>
              <a:rPr lang="ru-RU" dirty="0"/>
              <a:t>этим Даром </a:t>
            </a:r>
            <a:r>
              <a:rPr lang="ru-RU" dirty="0" smtClean="0"/>
              <a:t>ребёнок: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Изучает различные плоскостные геометрические фигуры;</a:t>
            </a:r>
            <a:br>
              <a:rPr lang="ru-RU" dirty="0"/>
            </a:br>
            <a:r>
              <a:rPr lang="ru-RU" dirty="0"/>
              <a:t>• Тренирует мелкую моторику рук, развивает зрительно-моторную координацию;</a:t>
            </a:r>
            <a:br>
              <a:rPr lang="ru-RU" dirty="0"/>
            </a:br>
            <a:r>
              <a:rPr lang="ru-RU" dirty="0"/>
              <a:t>• Развивает речевые способности и игровую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32990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Образовательная </a:t>
            </a:r>
            <a:r>
              <a:rPr lang="ru-RU" sz="24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область «Художественно – эстетическое развитие»</a:t>
            </a:r>
            <a:br>
              <a:rPr lang="ru-RU" sz="24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направление: развитие самостоятельной творческой деятельности детей.</a:t>
            </a:r>
            <a:br>
              <a:rPr lang="ru-RU" sz="24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Занятие «Пастушок»</a:t>
            </a:r>
            <a:br>
              <a:rPr lang="ru-RU" sz="2400" dirty="0" smtClean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936436" cy="295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068960"/>
            <a:ext cx="374441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3007353" cy="2255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104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Занятие «Мишка и его друзья» в младшей группе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 Образовательные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Развивающие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Воспитательные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ilvertelecom\Desktop\фребель\IMG_20230315_084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25096"/>
            <a:ext cx="1768449" cy="23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ilvertelecom\Desktop\фребель\IMG_20230315_0850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48680"/>
            <a:ext cx="1777749" cy="237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ilvertelecom\Desktop\фребель\IMG_20230315_0851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00" y="3015605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ilvertelecom\Desktop\фребель\IMG_20230315_0850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292" y="260648"/>
            <a:ext cx="1764196" cy="235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ilvertelecom\Desktop\о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9439"/>
            <a:ext cx="2487872" cy="149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76872"/>
            <a:ext cx="266136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149080"/>
            <a:ext cx="4104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этими Дарами </a:t>
            </a:r>
            <a:r>
              <a:rPr lang="ru-RU" dirty="0" smtClean="0"/>
              <a:t>ребёнок: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• Тренирует мелкую моторику рук, развивает зрительно-моторную координацию;</a:t>
            </a:r>
            <a:br>
              <a:rPr lang="ru-RU" dirty="0"/>
            </a:br>
            <a:r>
              <a:rPr lang="ru-RU" dirty="0"/>
              <a:t>• Развивает творческие способности - составляет различные узоры и картинки;</a:t>
            </a:r>
            <a:br>
              <a:rPr lang="ru-RU" dirty="0"/>
            </a:br>
            <a:r>
              <a:rPr lang="ru-RU" dirty="0"/>
              <a:t>• Готовит руки к рисованию и письму.</a:t>
            </a:r>
            <a:br>
              <a:rPr lang="ru-RU" dirty="0"/>
            </a:br>
            <a:r>
              <a:rPr lang="ru-RU" dirty="0"/>
              <a:t>• Развивает игровую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355277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795</TotalTime>
  <Words>383</Words>
  <Application>Microsoft Office PowerPoint</Application>
  <PresentationFormat>Экран (4:3)</PresentationFormat>
  <Paragraphs>43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   «Использование игрового пособия «Дары Фрёбеля»  в работе с дошкольниками»</vt:lpstr>
      <vt:lpstr>Фридрих Вильгельм Август Фрёбель (1782-1852) </vt:lpstr>
      <vt:lpstr>Презентация PowerPoint</vt:lpstr>
      <vt:lpstr>Система Фрёбеля</vt:lpstr>
      <vt:lpstr>Сенситивный период (от латинского sensus – чувство, ощущение) –</vt:lpstr>
      <vt:lpstr>Образовательная область «Познавательное развитие»  занятие «КАПРИЗНАЯ ПРИНЦЕССА» направление: развитие воображения и творческой активности </vt:lpstr>
      <vt:lpstr>Образовательная область «Речевое развитие» занятие «Волшебники» направление: развитие связной, грамматически правильной диалогической и монологической речи.</vt:lpstr>
      <vt:lpstr>Образовательная область «Художественно – эстетическое развитие» направление: развитие самостоятельной творческой деятельности детей. Занятие «Пастушок» </vt:lpstr>
      <vt:lpstr>Занятие «Мишка и его друзья» в младшей группе задачи: Образовательные Развивающие Воспитательные </vt:lpstr>
      <vt:lpstr>Образовательная область «Физическое развитие» занятие «Тайные агенты» Направление: становление целенаправленности и саморегуляции в двигательной сфере.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Дары Фрёбеля</dc:title>
  <dc:creator>Пользователь</dc:creator>
  <cp:lastModifiedBy>Саша Парохонько</cp:lastModifiedBy>
  <cp:revision>81</cp:revision>
  <dcterms:created xsi:type="dcterms:W3CDTF">2019-11-06T10:51:41Z</dcterms:created>
  <dcterms:modified xsi:type="dcterms:W3CDTF">2023-03-17T02:32:22Z</dcterms:modified>
</cp:coreProperties>
</file>