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132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290839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517948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5504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08685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1973628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1434996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134681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4322041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749454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307091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103984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88B6-377B-4EDA-B77A-E25BCF0BDCD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222B-331E-4E3E-BC05-4A1BDA762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057" y="25556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700" b="1" dirty="0" smtClean="0"/>
              <a:t>(информационно – познавательный)</a:t>
            </a:r>
            <a:br>
              <a:rPr lang="ru-RU" sz="27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«Уши, рот, нос, глаза – </a:t>
            </a:r>
            <a:br>
              <a:rPr lang="ru-RU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наши верные друзья,</a:t>
            </a:r>
            <a:br>
              <a:rPr lang="ru-RU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наши верные друзья, без которых нам нельзя»</a:t>
            </a:r>
            <a:endParaRPr lang="ru-RU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0286" y="5202238"/>
            <a:ext cx="9144000" cy="1655762"/>
          </a:xfrm>
        </p:spPr>
        <p:txBody>
          <a:bodyPr/>
          <a:lstStyle/>
          <a:p>
            <a:pPr algn="r"/>
            <a:r>
              <a:rPr lang="ru-RU" b="1" dirty="0" smtClean="0"/>
              <a:t>Подготовила:</a:t>
            </a:r>
            <a:r>
              <a:rPr lang="ru-RU" dirty="0" smtClean="0"/>
              <a:t> </a:t>
            </a: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Городецкая Галина Алексеевна</a:t>
            </a:r>
          </a:p>
          <a:p>
            <a:pPr algn="r"/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Воспитатель </a:t>
            </a:r>
            <a:r>
              <a:rPr lang="en-US" b="1" i="1" dirty="0" smtClean="0">
                <a:latin typeface="Batang" pitchFamily="18" charset="-127"/>
                <a:ea typeface="Batang" pitchFamily="18" charset="-127"/>
              </a:rPr>
              <a:t>I</a:t>
            </a: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 категории </a:t>
            </a:r>
          </a:p>
          <a:p>
            <a:pPr algn="r"/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МКДОУ детский сад «Елочка»</a:t>
            </a:r>
            <a:endParaRPr lang="ru-RU" b="1" i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560077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фото с фотоаппарата\DSCN2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4013" y="679269"/>
            <a:ext cx="4116197" cy="54864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" y="3199358"/>
            <a:ext cx="811203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/>
              <a:t>Актуальность :</a:t>
            </a:r>
            <a:r>
              <a:rPr lang="ru-RU" sz="53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000" dirty="0" smtClean="0">
                <a:latin typeface="Batang" pitchFamily="18" charset="-127"/>
                <a:ea typeface="Batang" pitchFamily="18" charset="-127"/>
              </a:rPr>
            </a:b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000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Воспитание счастливой личности напрямую связана со здоровьем этой личности. 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В дошкольном  возрасте ребенок должен получать элементарные знания о своем организме, о работе органов чувств, т.к. через  познания себя он может  бережно относиться к своему здоровью.</a:t>
            </a:r>
            <a:endParaRPr lang="ru-RU" sz="3600" b="1" i="1" dirty="0"/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011" y="235131"/>
            <a:ext cx="10249989" cy="2387600"/>
          </a:xfrm>
        </p:spPr>
        <p:txBody>
          <a:bodyPr>
            <a:normAutofit/>
          </a:bodyPr>
          <a:lstStyle/>
          <a:p>
            <a:pPr algn="l"/>
            <a:r>
              <a:rPr lang="ru-RU" sz="4800" b="1" i="1" dirty="0" smtClean="0"/>
              <a:t>Цель проекта: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2100" b="1" i="1" dirty="0" smtClean="0">
                <a:latin typeface="Batang" pitchFamily="18" charset="-127"/>
                <a:ea typeface="Batang" pitchFamily="18" charset="-127"/>
              </a:rPr>
              <a:t>Способствовать осознанию детьми необходимости каждого органа чувств в отдельности и всех вместе при восприятии окружающего мира, приобщая их к ценностям здорового образа жизни</a:t>
            </a:r>
            <a:endParaRPr lang="ru-RU" sz="2100" b="1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198" y="3457003"/>
            <a:ext cx="102499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проекта: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Закрепить знания о четырех органов чувств, уточнить какое значение для</a:t>
            </a:r>
            <a:r>
              <a:rPr kumimoji="0" lang="ru-RU" sz="47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человека имеют слух, зрение, вкус, обоняние в познании мира;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i="1" baseline="0" dirty="0" smtClean="0"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Воспитывать бережное отношении к своему здоровью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i="1" baseline="0" dirty="0" smtClean="0"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Привлечь родителей к поиску информации для детей, активизировать их к совместно деятельности</a:t>
            </a:r>
            <a:endParaRPr kumimoji="0" lang="ru-RU" sz="47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190820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31488"/>
            <a:ext cx="9144000" cy="749118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i="1" dirty="0" smtClean="0"/>
              <a:t>Предполагаемый результат: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2100" b="1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400" y="983888"/>
            <a:ext cx="9144000" cy="7491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Получить более глубокие представления об органах чувств: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1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Users\юзер\Desktop\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3105" y="2563858"/>
            <a:ext cx="4391025" cy="4124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9595185">
            <a:off x="7363771" y="2665644"/>
            <a:ext cx="98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зрение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949440" y="2730137"/>
            <a:ext cx="1489166" cy="96665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ая прямоугольная выноска 9"/>
          <p:cNvSpPr/>
          <p:nvPr/>
        </p:nvSpPr>
        <p:spPr>
          <a:xfrm>
            <a:off x="8016240" y="1354183"/>
            <a:ext cx="1632857" cy="12017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883" y="1434465"/>
            <a:ext cx="1508368" cy="10474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413465">
            <a:off x="8660668" y="4154538"/>
            <a:ext cx="78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вкус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413863" y="4505052"/>
            <a:ext cx="3675023" cy="14532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ая прямоугольная выноска 14"/>
          <p:cNvSpPr/>
          <p:nvPr/>
        </p:nvSpPr>
        <p:spPr>
          <a:xfrm>
            <a:off x="9509759" y="2834641"/>
            <a:ext cx="1985555" cy="14499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юзер\Desktop\яблоко —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5050" y="2943998"/>
            <a:ext cx="1322070" cy="13559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1064781">
            <a:off x="2638697" y="3043646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слух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845256" y="1787163"/>
            <a:ext cx="1047207" cy="339905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ая прямоугольная выноска 18"/>
          <p:cNvSpPr/>
          <p:nvPr/>
        </p:nvSpPr>
        <p:spPr>
          <a:xfrm>
            <a:off x="1193075" y="1611085"/>
            <a:ext cx="1632857" cy="12017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896" y="1669597"/>
            <a:ext cx="1453242" cy="10899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619106">
            <a:off x="2547257" y="4689567"/>
            <a:ext cx="1254034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обоняние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1854926" y="4140926"/>
            <a:ext cx="4572000" cy="134547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ая прямоугольная выноска 22"/>
          <p:cNvSpPr/>
          <p:nvPr/>
        </p:nvSpPr>
        <p:spPr>
          <a:xfrm rot="20287681">
            <a:off x="997130" y="3988524"/>
            <a:ext cx="1632857" cy="12017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запа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79988">
            <a:off x="1143047" y="4051437"/>
            <a:ext cx="1380588" cy="98582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зер\Desktop\фото с фотоаппарата\DSCN2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5756" y="1582648"/>
            <a:ext cx="6288719" cy="471814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31488"/>
            <a:ext cx="9144000" cy="749118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2100" b="1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400" y="983888"/>
            <a:ext cx="12039600" cy="749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 помощи специально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подобранных занятий, упражнений, игр развивать интерес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детей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 изучению своего организма, формировать знания о строении и функции органов чувств, их роли в жизни человека и животных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юзер\Desktop\фото с фотоаппарата\DSCN26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7932" y="1578971"/>
            <a:ext cx="6293621" cy="4721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8807461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8" y="234047"/>
            <a:ext cx="11691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Нарисуем красками все, что видим глазками...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Папу, маму, небо, лес...</a:t>
            </a:r>
            <a:endParaRPr lang="ru-RU" sz="3600" dirty="0"/>
          </a:p>
        </p:txBody>
      </p:sp>
      <p:pic>
        <p:nvPicPr>
          <p:cNvPr id="1026" name="Picture 2" descr="C:\Users\юзер\Desktop\фото с фотоаппарата\DSCN2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138" y="1557337"/>
            <a:ext cx="6837362" cy="5129762"/>
          </a:xfrm>
          <a:prstGeom prst="rect">
            <a:avLst/>
          </a:prstGeom>
          <a:noFill/>
        </p:spPr>
      </p:pic>
      <p:pic>
        <p:nvPicPr>
          <p:cNvPr id="1027" name="Picture 3" descr="C:\Users\юзер\Desktop\фото с фотоаппарата\DSCN27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2425" y="1557338"/>
            <a:ext cx="6836630" cy="51292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474" y="3335338"/>
            <a:ext cx="556586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000" dirty="0" smtClean="0">
                <a:latin typeface="Batang" pitchFamily="18" charset="-127"/>
                <a:ea typeface="Batang" pitchFamily="18" charset="-127"/>
              </a:rPr>
            </a:b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000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Одна дана нам голова,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А глаза два и уха два,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И два виска, и две щеки, 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И две руки, и две ноги,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Зато один и нос, и рот,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Ах, будь у нас, наоборот,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Одна нога, одна рука,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Зато два рта, два языка,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Мы только бы и знали,</a:t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Что ели и болтали</a:t>
            </a: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3600" b="1" i="1" dirty="0" smtClean="0">
                <a:latin typeface="Batang" pitchFamily="18" charset="-127"/>
                <a:ea typeface="Batang" pitchFamily="18" charset="-127"/>
              </a:rPr>
            </a:br>
            <a:endParaRPr lang="ru-RU" sz="3600" b="1" i="1" dirty="0"/>
          </a:p>
        </p:txBody>
      </p:sp>
      <p:pic>
        <p:nvPicPr>
          <p:cNvPr id="2051" name="Picture 3" descr="C:\Users\юзер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1308" y="1340119"/>
            <a:ext cx="5447897" cy="3631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8238958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79</Words>
  <Application>Microsoft Office PowerPoint</Application>
  <PresentationFormat>Произвольный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(информационно – познавательный)  «Уши, рот, нос, глаза –  наши верные друзья, наши верные друзья, без которых нам нельзя»</vt:lpstr>
      <vt:lpstr>Актуальность :   Воспитание счастливой личности напрямую связана со здоровьем этой личности.  В дошкольном  возрасте ребенок должен получать элементарные знания о своем организме, о работе органов чувств, т.к. через  познания себя он может  бережно относиться к своему здоровью.</vt:lpstr>
      <vt:lpstr>Цель проекта:  Способствовать осознанию детьми необходимости каждого органа чувств в отдельности и всех вместе при восприятии окружающего мира, приобщая их к ценностям здорового образа жизни</vt:lpstr>
      <vt:lpstr>Предполагаемый результат:  </vt:lpstr>
      <vt:lpstr> </vt:lpstr>
      <vt:lpstr>Слайд 6</vt:lpstr>
      <vt:lpstr>  Одна дана нам голова, А глаза два и уха два, И два виска, и две щеки,  И две руки, и две ноги, Зато один и нос, и рот, Ах, будь у нас, наоборот, Одна нога, одна рука, Зато два рта, два языка, Мы только бы и знали, Что ели и болтали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Оксана Александровна</dc:creator>
  <cp:lastModifiedBy>юзер</cp:lastModifiedBy>
  <cp:revision>27</cp:revision>
  <dcterms:created xsi:type="dcterms:W3CDTF">2014-09-25T08:43:48Z</dcterms:created>
  <dcterms:modified xsi:type="dcterms:W3CDTF">2015-05-26T04:40:46Z</dcterms:modified>
</cp:coreProperties>
</file>