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496-A8BF-46BE-B75A-9BBA358AF8D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D58-9E8E-47B4-93A0-0DC9364A27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 cstate="print"/>
          <a:srcRect b="4763"/>
          <a:stretch>
            <a:fillRect/>
          </a:stretch>
        </p:blipFill>
        <p:spPr bwMode="auto">
          <a:xfrm>
            <a:off x="-169035" y="0"/>
            <a:ext cx="931303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294" name="Picture 6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215" y="0"/>
            <a:ext cx="5243785" cy="6669360"/>
          </a:xfrm>
          <a:prstGeom prst="rect">
            <a:avLst/>
          </a:prstGeom>
          <a:noFill/>
        </p:spPr>
      </p:pic>
      <p:pic>
        <p:nvPicPr>
          <p:cNvPr id="11" name="Picture 2" descr="Синий декор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564904"/>
            <a:ext cx="6625146" cy="42930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496-A8BF-46BE-B75A-9BBA358AF8D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D58-9E8E-47B4-93A0-0DC9364A27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 cstate="print"/>
          <a:srcRect b="4763"/>
          <a:stretch>
            <a:fillRect/>
          </a:stretch>
        </p:blipFill>
        <p:spPr bwMode="auto">
          <a:xfrm>
            <a:off x="0" y="0"/>
            <a:ext cx="931303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6" name="Picture 6" descr="Золотая Зим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0" y="38741"/>
            <a:ext cx="3383360" cy="6819257"/>
          </a:xfrm>
          <a:prstGeom prst="rect">
            <a:avLst/>
          </a:prstGeom>
          <a:noFill/>
        </p:spPr>
      </p:pic>
      <p:pic>
        <p:nvPicPr>
          <p:cNvPr id="5124" name="Picture 4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3336938" cy="42441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6496-A8BF-46BE-B75A-9BBA358AF8D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8D58-9E8E-47B4-93A0-0DC9364A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4488"/>
            <a:ext cx="5470376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Творческий проект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«Новогодняя игрушка»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752600"/>
          </a:xfrm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   подготовила:  Городецкая Галина Алексеевна, воспитатель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I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категории, ср. группа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714356"/>
            <a:ext cx="6143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</a:p>
          <a:p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5357826"/>
            <a:ext cx="61436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проведения проекта: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08 декабря – 20 декабря 2014 г.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500042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деятельности:</a:t>
            </a: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Познавательно-речевое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Социально-личностное развитие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5000636"/>
            <a:ext cx="61436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и дети средней группы,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85728"/>
            <a:ext cx="57864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1. Развитие творчества,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креативности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в ходе создания собственной новогодней игрушки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2. Создание особого положительного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эмоционального настроя при изготовлении собственной ёлочной игрушки.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800" b="1" dirty="0" err="1" smtClean="0"/>
              <a:t>ызвание</a:t>
            </a:r>
            <a:r>
              <a:rPr lang="ru-RU" sz="2800" b="1" dirty="0" smtClean="0"/>
              <a:t> у детей желание самостоятельно украсить группу к новогоднему празднику. 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285728"/>
            <a:ext cx="607219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Задачи проекта:</a:t>
            </a:r>
          </a:p>
          <a:p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1. Расширить представление детей о новогоднем празднике. Закрепить в речи существительные: «карнавал», «хоровод», «гирлянда», «украшения», «Дед Мороз», «Снегурочка».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2. Продолжать закреплять и обогащать представления детей о цветах и оттенках, о свойствах разнообразных материалов.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3. Воспитывать интерес к ручному труду, усложняя его содержание и расширяя возможности создания разнообразных изображений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4. Способствовать развитию доброжелательных внутрисемейных отношений, повышать уровень вовлечённости родителей в деятельность ДОУ.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Педагогический проект «Мы творили Новый год» для детей средней групп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192882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894" y="214290"/>
            <a:ext cx="621510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Ожидаемый результат:</a:t>
            </a:r>
          </a:p>
          <a:p>
            <a:pPr marL="457200" indent="-457200"/>
            <a:r>
              <a:rPr lang="ru-RU" sz="2400" b="1" dirty="0" smtClean="0"/>
              <a:t>1. В процессе взаимодействия «</a:t>
            </a:r>
            <a:r>
              <a:rPr lang="ru-RU" sz="2400" b="1" dirty="0" err="1" smtClean="0"/>
              <a:t>педагог-дети-родители</a:t>
            </a:r>
            <a:r>
              <a:rPr lang="ru-RU" sz="2400" b="1" dirty="0" smtClean="0"/>
              <a:t>» в реализации проекта дети проявляют интерес к совместной деятельности при изготовлении новогодней игрушки и овладение знаниями, свойствах, качествах и функциональном назначении игрушки. </a:t>
            </a:r>
          </a:p>
          <a:p>
            <a:pPr marL="457200" indent="-457200"/>
            <a:r>
              <a:rPr lang="ru-RU" sz="2400" b="1" dirty="0" smtClean="0"/>
              <a:t>2.Проявление доброты, заботы, бережное отношение к игрушкам. Речевая активность детей в разных видах деятельности. </a:t>
            </a:r>
          </a:p>
          <a:p>
            <a:r>
              <a:rPr lang="ru-RU" sz="2400" b="1" dirty="0" smtClean="0"/>
              <a:t>3. Обогащение родительского опыта   </a:t>
            </a:r>
            <a:r>
              <a:rPr lang="ru-RU" sz="2400" b="1" dirty="0" err="1" smtClean="0"/>
              <a:t>прие</a:t>
            </a:r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       </a:t>
            </a:r>
            <a:r>
              <a:rPr lang="ru-RU" sz="2400" b="1" dirty="0" err="1" smtClean="0"/>
              <a:t>мами</a:t>
            </a:r>
            <a:r>
              <a:rPr lang="ru-RU" sz="2400" b="1" dirty="0" smtClean="0"/>
              <a:t> взаимодействия и сотрудничества  </a:t>
            </a:r>
          </a:p>
          <a:p>
            <a:r>
              <a:rPr lang="ru-RU" sz="2400" b="1" dirty="0" smtClean="0"/>
              <a:t>       с ребенком в семье                      </a:t>
            </a:r>
          </a:p>
          <a:p>
            <a:r>
              <a:rPr lang="ru-RU" sz="2400" b="1" dirty="0" smtClean="0"/>
              <a:t>4. Повышение компетентности родителей. </a:t>
            </a: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F:\Новая папка (2)Фотографии-работа\DSCN2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2143140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овая папка (2)Фотографии-работа\DSCN2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546384" cy="4911453"/>
          </a:xfrm>
          <a:prstGeom prst="rect">
            <a:avLst/>
          </a:prstGeom>
          <a:noFill/>
        </p:spPr>
      </p:pic>
      <p:pic>
        <p:nvPicPr>
          <p:cNvPr id="1028" name="Picture 4" descr="F:\Новая папка (2)Фотографии-работа\DSCN2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8"/>
            <a:ext cx="6570066" cy="4929222"/>
          </a:xfrm>
          <a:prstGeom prst="rect">
            <a:avLst/>
          </a:prstGeom>
          <a:noFill/>
        </p:spPr>
      </p:pic>
      <p:pic>
        <p:nvPicPr>
          <p:cNvPr id="1029" name="Picture 5" descr="F:\Новая папка (2)Фотографии-работа\DSCN29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14488"/>
            <a:ext cx="6570067" cy="4929222"/>
          </a:xfrm>
          <a:prstGeom prst="rect">
            <a:avLst/>
          </a:prstGeom>
          <a:noFill/>
        </p:spPr>
      </p:pic>
      <p:pic>
        <p:nvPicPr>
          <p:cNvPr id="1030" name="Picture 6" descr="F:\Новая папка (2)Фотографии-работа\DSCN29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714488"/>
            <a:ext cx="6570067" cy="4929222"/>
          </a:xfrm>
          <a:prstGeom prst="rect">
            <a:avLst/>
          </a:prstGeom>
          <a:noFill/>
        </p:spPr>
      </p:pic>
      <p:pic>
        <p:nvPicPr>
          <p:cNvPr id="3" name="Picture 2" descr="F:\Новая папка (2)Фотографии-работа\DSCN28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714488"/>
            <a:ext cx="6572296" cy="49308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214290"/>
            <a:ext cx="88582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sz="2400" b="1" dirty="0" smtClean="0"/>
              <a:t>Висят на ёлке шарики        А зайку вниз повесили,</a:t>
            </a:r>
          </a:p>
          <a:p>
            <a:r>
              <a:rPr lang="ru-RU" sz="2400" b="1" dirty="0" smtClean="0"/>
              <a:t>                           И бусы, и фонарики,           И смотрит зайка весело,              </a:t>
            </a:r>
            <a:endParaRPr lang="ru-RU" sz="2400" dirty="0" smtClean="0"/>
          </a:p>
          <a:p>
            <a:r>
              <a:rPr lang="ru-RU" sz="2400" b="1" dirty="0" smtClean="0"/>
              <a:t>                           И куколка из ваты,              На маленьких ребяток                                          </a:t>
            </a:r>
            <a:endParaRPr lang="ru-RU" sz="2400" dirty="0" smtClean="0"/>
          </a:p>
          <a:p>
            <a:r>
              <a:rPr lang="ru-RU" sz="1600" b="1" dirty="0" smtClean="0"/>
              <a:t>                                        </a:t>
            </a:r>
            <a:endParaRPr lang="ru-RU" sz="1600" dirty="0" smtClean="0"/>
          </a:p>
          <a:p>
            <a:r>
              <a:rPr lang="ru-RU" sz="1600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5286388"/>
            <a:ext cx="7500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 !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F:\Новая папка (2)Фотографии-работа\DSCN2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647484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274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Творческий проект «Новогодняя игрушка»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юзер</cp:lastModifiedBy>
  <cp:revision>17</cp:revision>
  <dcterms:created xsi:type="dcterms:W3CDTF">2014-08-07T14:37:46Z</dcterms:created>
  <dcterms:modified xsi:type="dcterms:W3CDTF">2015-03-24T02:18:24Z</dcterms:modified>
</cp:coreProperties>
</file>