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0" r:id="rId6"/>
    <p:sldId id="270" r:id="rId7"/>
    <p:sldId id="259" r:id="rId8"/>
    <p:sldId id="262" r:id="rId9"/>
    <p:sldId id="263" r:id="rId10"/>
    <p:sldId id="264" r:id="rId11"/>
    <p:sldId id="269" r:id="rId12"/>
    <p:sldId id="266" r:id="rId13"/>
    <p:sldId id="26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DD42-70A7-45C2-886A-9E6E5278BEC7}" type="datetimeFigureOut">
              <a:rPr lang="ru-RU"/>
              <a:pPr>
                <a:defRPr/>
              </a:pPr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F1E4B-614E-4F06-801E-9C2C25D8D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624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7C515-32EF-4FFE-AC80-E908D796B834}" type="datetimeFigureOut">
              <a:rPr lang="ru-RU"/>
              <a:pPr>
                <a:defRPr/>
              </a:pPr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93E68-82A0-4901-B5B6-6AA79A658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895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315A0-EBCB-498B-B3DA-AFFD0D994F57}" type="datetimeFigureOut">
              <a:rPr lang="ru-RU"/>
              <a:pPr>
                <a:defRPr/>
              </a:pPr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121EC-7A6C-45AC-B18D-7F1A17EF3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962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217EA-CA12-4B99-B1D4-1CE6BC6D8AE3}" type="datetimeFigureOut">
              <a:rPr lang="ru-RU"/>
              <a:pPr>
                <a:defRPr/>
              </a:pPr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6E193-F683-4A49-ABED-651783955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632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532C7-E9B7-47A6-8F35-F2944CC53742}" type="datetimeFigureOut">
              <a:rPr lang="ru-RU"/>
              <a:pPr>
                <a:defRPr/>
              </a:pPr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7C755-3B60-4888-ABCA-46EF353B9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991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D1C0E-374D-45AC-B58D-1FD384A2A5A8}" type="datetimeFigureOut">
              <a:rPr lang="ru-RU"/>
              <a:pPr>
                <a:defRPr/>
              </a:pPr>
              <a:t>12.04.2017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D1C4F-ADD3-4A49-A7D3-59D39BFC5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222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2D590-6F2F-41A5-B170-F7F9E05A3299}" type="datetimeFigureOut">
              <a:rPr lang="ru-RU"/>
              <a:pPr>
                <a:defRPr/>
              </a:pPr>
              <a:t>12.04.2017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CAFB0-DE7B-4EB3-A733-5DF5032DD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660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E2F5D-538C-491E-ACBD-C9CBA4D3AAFB}" type="datetimeFigureOut">
              <a:rPr lang="ru-RU"/>
              <a:pPr>
                <a:defRPr/>
              </a:pPr>
              <a:t>12.04.2017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2F1D-E27A-4BD8-9A85-673FC672B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54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2BF7D-C48B-4981-8F69-D3C02E9AF11D}" type="datetimeFigureOut">
              <a:rPr lang="ru-RU"/>
              <a:pPr>
                <a:defRPr/>
              </a:pPr>
              <a:t>12.04.2017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61593-3F15-4343-B5E1-A415D3535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446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1F40B-FF08-4A82-9DDF-71D2D5C8CDF8}" type="datetimeFigureOut">
              <a:rPr lang="ru-RU"/>
              <a:pPr>
                <a:defRPr/>
              </a:pPr>
              <a:t>12.04.2017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12765-1168-4EDC-94AD-C97298C97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212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C5F40-3E34-45F1-BC56-E30911C8F3ED}" type="datetimeFigureOut">
              <a:rPr lang="ru-RU"/>
              <a:pPr>
                <a:defRPr/>
              </a:pPr>
              <a:t>12.04.2017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01685-6DCA-45B5-9DF1-CF5303646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102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563D2B-1FF1-40C8-B513-4BF6502E4578}" type="datetimeFigureOut">
              <a:rPr lang="ru-RU"/>
              <a:pPr>
                <a:defRPr/>
              </a:pPr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782D69-8658-4598-B392-5BB40A9B1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714480" y="3214686"/>
            <a:ext cx="7772400" cy="147002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Проект в подготовительной группе</a:t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Защитникам Отечества……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Ура!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5786454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Выполнила: воспитатель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категории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Городецкая Галина Алексеевна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29312" cy="1143000"/>
          </a:xfrm>
        </p:spPr>
        <p:txBody>
          <a:bodyPr/>
          <a:lstStyle/>
          <a:p>
            <a:pPr algn="l"/>
            <a:r>
              <a:rPr lang="ru-RU" sz="1800" b="1" dirty="0" err="1" smtClean="0"/>
              <a:t>Военно</a:t>
            </a:r>
            <a:r>
              <a:rPr lang="ru-RU" sz="1800" b="1" dirty="0" smtClean="0"/>
              <a:t> – морской флот: </a:t>
            </a:r>
            <a:r>
              <a:rPr lang="ru-RU" sz="1600" b="1" dirty="0" smtClean="0"/>
              <a:t>морская авиация, береговые базы, </a:t>
            </a:r>
            <a:br>
              <a:rPr lang="ru-RU" sz="1600" b="1" dirty="0" smtClean="0"/>
            </a:br>
            <a:r>
              <a:rPr lang="ru-RU" sz="1600" b="1" dirty="0" smtClean="0"/>
              <a:t>на которых располагаются боевые корабли и самолеты</a:t>
            </a:r>
            <a:endParaRPr lang="ru-RU" sz="1800" b="1" dirty="0"/>
          </a:p>
        </p:txBody>
      </p:sp>
      <p:pic>
        <p:nvPicPr>
          <p:cNvPr id="5122" name="Picture 2" descr="C:\Users\юзер\Desktop\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3429024" cy="2571768"/>
          </a:xfrm>
          <a:prstGeom prst="rect">
            <a:avLst/>
          </a:prstGeom>
          <a:noFill/>
        </p:spPr>
      </p:pic>
      <p:pic>
        <p:nvPicPr>
          <p:cNvPr id="5123" name="Picture 3" descr="C:\Users\юзер\Desktop\7847da153505dc934b73e178bf83704f8393fe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571744"/>
            <a:ext cx="3429024" cy="2431490"/>
          </a:xfrm>
          <a:prstGeom prst="rect">
            <a:avLst/>
          </a:prstGeom>
          <a:noFill/>
        </p:spPr>
      </p:pic>
      <p:pic>
        <p:nvPicPr>
          <p:cNvPr id="5124" name="Picture 4" descr="C:\Users\юзер\Desktop\143515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71942"/>
            <a:ext cx="3357585" cy="2374640"/>
          </a:xfrm>
          <a:prstGeom prst="rect">
            <a:avLst/>
          </a:prstGeom>
          <a:noFill/>
        </p:spPr>
      </p:pic>
      <p:pic>
        <p:nvPicPr>
          <p:cNvPr id="5125" name="Picture 5" descr="C:\Users\юзер\Desktop\korabli-severnogo-flota-vyhodjat-v-_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357166"/>
            <a:ext cx="1285884" cy="1587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Папы разные бывают… И когда проходят дни, сыновья их вырастают точка в точку, как они!</a:t>
            </a:r>
            <a:endParaRPr lang="ru-RU" sz="3200" dirty="0"/>
          </a:p>
        </p:txBody>
      </p:sp>
      <p:pic>
        <p:nvPicPr>
          <p:cNvPr id="2050" name="Picture 2" descr="C:\Users\юзер\Desktop\масленица 23февраляовая папка\DSCN46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6858048" cy="5145281"/>
          </a:xfrm>
          <a:prstGeom prst="rect">
            <a:avLst/>
          </a:prstGeom>
          <a:noFill/>
        </p:spPr>
      </p:pic>
      <p:pic>
        <p:nvPicPr>
          <p:cNvPr id="2051" name="Picture 3" descr="C:\Users\юзер\Desktop\масленица 23февраляовая папка\DSCN47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6858048" cy="51452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0"/>
            <a:ext cx="8229600" cy="1143000"/>
          </a:xfrm>
        </p:spPr>
        <p:txBody>
          <a:bodyPr/>
          <a:lstStyle/>
          <a:p>
            <a:r>
              <a:rPr lang="ru-RU" sz="2400" dirty="0" smtClean="0"/>
              <a:t>Сегодня — праздник всех отцов,</a:t>
            </a:r>
            <a:br>
              <a:rPr lang="ru-RU" sz="2400" dirty="0" smtClean="0"/>
            </a:br>
            <a:r>
              <a:rPr lang="ru-RU" sz="2400" dirty="0" smtClean="0"/>
              <a:t>Всех сыновей, всех, кто готов</a:t>
            </a:r>
            <a:br>
              <a:rPr lang="ru-RU" sz="2400" dirty="0" smtClean="0"/>
            </a:br>
            <a:r>
              <a:rPr lang="ru-RU" sz="2400" dirty="0" smtClean="0"/>
              <a:t>Свой дом и маму </a:t>
            </a:r>
            <a:r>
              <a:rPr lang="ru-RU" sz="2400" dirty="0" smtClean="0"/>
              <a:t>защитить……</a:t>
            </a:r>
            <a:endParaRPr lang="ru-RU" sz="2400" dirty="0"/>
          </a:p>
        </p:txBody>
      </p:sp>
      <p:pic>
        <p:nvPicPr>
          <p:cNvPr id="3074" name="Picture 2" descr="C:\Users\юзер\Desktop\масленица 23февраляовая папка\DSCN47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7143800" cy="5359668"/>
          </a:xfrm>
          <a:prstGeom prst="rect">
            <a:avLst/>
          </a:prstGeom>
          <a:noFill/>
        </p:spPr>
      </p:pic>
      <p:pic>
        <p:nvPicPr>
          <p:cNvPr id="3075" name="Picture 3" descr="C:\Users\юзер\Desktop\масленица 23февраляовая папка\DSCN47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1285860"/>
            <a:ext cx="7236595" cy="5429288"/>
          </a:xfrm>
          <a:prstGeom prst="rect">
            <a:avLst/>
          </a:prstGeom>
          <a:noFill/>
        </p:spPr>
      </p:pic>
      <p:pic>
        <p:nvPicPr>
          <p:cNvPr id="3076" name="Picture 4" descr="C:\Users\юзер\Desktop\IMG_20170222_1030191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254" y="1285860"/>
            <a:ext cx="7143800" cy="5357850"/>
          </a:xfrm>
          <a:prstGeom prst="rect">
            <a:avLst/>
          </a:prstGeom>
          <a:noFill/>
        </p:spPr>
      </p:pic>
      <p:pic>
        <p:nvPicPr>
          <p:cNvPr id="3077" name="Picture 5" descr="C:\Users\юзер\Desktop\масленица 23февраляовая папка\IMG_20170222_1026267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285859"/>
            <a:ext cx="7143800" cy="5357851"/>
          </a:xfrm>
          <a:prstGeom prst="rect">
            <a:avLst/>
          </a:prstGeom>
          <a:noFill/>
        </p:spPr>
      </p:pic>
      <p:pic>
        <p:nvPicPr>
          <p:cNvPr id="3078" name="Picture 6" descr="C:\Users\юзер\Desktop\масленица 23февраляовая папка\DSCN47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1285860"/>
            <a:ext cx="7236595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юзер\Desktop\hello_html_264896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496"/>
            <a:ext cx="7015186" cy="1143000"/>
          </a:xfrm>
        </p:spPr>
        <p:txBody>
          <a:bodyPr/>
          <a:lstStyle/>
          <a:p>
            <a:r>
              <a:rPr lang="ru-RU" sz="2400" dirty="0" smtClean="0"/>
              <a:t>Защитник Отечества – звучно, весомо,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Надежно</a:t>
            </a:r>
            <a:r>
              <a:rPr lang="ru-RU" sz="2400" dirty="0" smtClean="0"/>
              <a:t>, ответственно, с детства знакомо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/>
              <a:t>Красивая, емкая четкая фраза,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 smtClean="0"/>
              <a:t>ней – честь и достоинство, святость приказа</a:t>
            </a:r>
            <a:r>
              <a:rPr lang="ru-RU" sz="2400" dirty="0" smtClean="0"/>
              <a:t>!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/>
              <a:t>В ней – вера, любовь и солдатская совесть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 В ней </a:t>
            </a:r>
            <a:r>
              <a:rPr lang="ru-RU" sz="2400" dirty="0" smtClean="0"/>
              <a:t>– мужество, смелость, словно повесть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 В </a:t>
            </a:r>
            <a:r>
              <a:rPr lang="ru-RU" sz="2400" dirty="0" smtClean="0"/>
              <a:t>ней – доблесть, отвага и мир гуманизма.</a:t>
            </a:r>
            <a:br>
              <a:rPr lang="ru-RU" sz="2400" dirty="0" smtClean="0"/>
            </a:br>
            <a:r>
              <a:rPr lang="ru-RU" sz="2400" dirty="0" smtClean="0"/>
              <a:t>Военная служба – Олимп героизма!!!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642918"/>
            <a:ext cx="8488862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проекта: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игровой, творческий;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областям: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речевое развитие, познавательное развитие,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физическое развитие,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художественно-эстетическое развитие,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социально-коммуникативное развитие;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Продолжительность проекта: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недели.</a:t>
            </a:r>
          </a:p>
          <a:p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</a:rPr>
              <a:t>Участники проекта: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подготовительной  группы,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родители воспитанников, воспитатели,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инструктор по физической культуре,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музыкальный руководитель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206623" cy="706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проблемы: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Знакомя детей с праздником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Защитника Отечества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мы зарождаем в них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чувства гордости и любви к своей Родине,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надеясь, что в будущем служба в армии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будет считаться для них не наказанием, а почетной обязанностью.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условий для систематизации знаний о Вооруженных силах России.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Продолжать расширять представления у детей о Российской Армии,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расширять знания о почетной обязанности защищать Родину;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у детей патриотические чувства, основанные на ознакомлении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боевыми традициями нашего народа и памятниками боевой славы;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воспитывать любовь и уважение к защитникам Родины;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развивать интеллектуальную компетентность ребёнка.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Имеют представление о празднике «23 февраля».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Проявляют интерес и уважение к армии, к защитникам Отечества.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Стремятся к совершенствованию своих физических качеств,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укреплению здоровья.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зер\Desktop\13365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62192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57621" y="571480"/>
            <a:ext cx="478634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«День защитника Отечества» – российский национальный праздник, отмечаемый 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23 февраля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Был установлен в 1922 году как День Красной армии.</a:t>
            </a:r>
          </a:p>
          <a:p>
            <a:r>
              <a:rPr lang="ru-RU" sz="2800" dirty="0" smtClean="0"/>
              <a:t> С 1949 до 1993 года – носил название  «День Советской Армии и Военно-Морского флота».</a:t>
            </a:r>
          </a:p>
          <a:p>
            <a:r>
              <a:rPr lang="ru-RU" sz="2800" dirty="0" smtClean="0"/>
              <a:t>Ныне этот праздник переименован в «День защитника Отечества»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юзер\Desktop\hello_html_m2fce2c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5962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28794" y="1214422"/>
            <a:ext cx="70009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Всем, кто защищал нашу родную землю от захватчиков, кто стоит на защите нашей Родины в мирное время, мы отдаем дань уважения в этот день. </a:t>
            </a:r>
          </a:p>
          <a:p>
            <a:pPr algn="just"/>
            <a:r>
              <a:rPr lang="ru-RU" sz="2200" dirty="0" smtClean="0"/>
              <a:t>   В этот день принято поздравлять и мальчиков, будущих защитников нашего Отечества.  Этот праздник вышел за границы, он не просто праздник для солдат. Он не только для людей в погонах, что  на службе Родины стоят. Этот праздник с праздником мужчины с полным правом можем мы назвать.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3438" y="4357694"/>
            <a:ext cx="4000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В честь мужчин сегодня поздравленья будут от друзей, родных звучать. 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Российская  армия – это вооруженные силы нашей Родины, которые защищают ее независимость и свободу.</a:t>
            </a:r>
            <a:br>
              <a:rPr lang="ru-RU" sz="2400" dirty="0" smtClean="0"/>
            </a:br>
            <a:r>
              <a:rPr lang="ru-RU" sz="2400" dirty="0" smtClean="0"/>
              <a:t>В вооруженные силы Российской Федерации входят:</a:t>
            </a:r>
            <a:endParaRPr lang="ru-RU" sz="2400" dirty="0"/>
          </a:p>
        </p:txBody>
      </p:sp>
      <p:pic>
        <p:nvPicPr>
          <p:cNvPr id="5122" name="Picture 2" descr="C:\Users\юзер\Desktop\P1030637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428736"/>
            <a:ext cx="2357454" cy="2280161"/>
          </a:xfrm>
          <a:prstGeom prst="rect">
            <a:avLst/>
          </a:prstGeom>
          <a:noFill/>
        </p:spPr>
      </p:pic>
      <p:pic>
        <p:nvPicPr>
          <p:cNvPr id="5123" name="Picture 3" descr="C:\Users\юзер\Desktop\670d285e3681f0de4efa244934d2f5ee038569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3186541" cy="2190747"/>
          </a:xfrm>
          <a:prstGeom prst="rect">
            <a:avLst/>
          </a:prstGeom>
          <a:noFill/>
        </p:spPr>
      </p:pic>
      <p:pic>
        <p:nvPicPr>
          <p:cNvPr id="5124" name="Picture 4" descr="C:\Users\юзер\Desktop\d9c04c348d4cb5b77ddbf7c19110525b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000504"/>
            <a:ext cx="3286118" cy="2464589"/>
          </a:xfrm>
          <a:prstGeom prst="rect">
            <a:avLst/>
          </a:prstGeom>
          <a:noFill/>
        </p:spPr>
      </p:pic>
      <p:pic>
        <p:nvPicPr>
          <p:cNvPr id="5125" name="Picture 5" descr="C:\Users\юзер\Desktop\пограничники-патрулируют-на-Неман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3976653"/>
            <a:ext cx="3714776" cy="2474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7072362" cy="428628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Сухопутные войска: </a:t>
            </a:r>
            <a:r>
              <a:rPr lang="ru-RU" sz="1800" b="1" dirty="0" smtClean="0"/>
              <a:t>пехота, артиллерия, ракетные части, танки   </a:t>
            </a:r>
            <a:endParaRPr lang="ru-RU" sz="1800" b="1" dirty="0"/>
          </a:p>
        </p:txBody>
      </p:sp>
      <p:pic>
        <p:nvPicPr>
          <p:cNvPr id="2050" name="Picture 2" descr="C:\Users\юзер\Desktop\1906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214290"/>
            <a:ext cx="1428760" cy="1528773"/>
          </a:xfrm>
          <a:prstGeom prst="rect">
            <a:avLst/>
          </a:prstGeom>
          <a:noFill/>
        </p:spPr>
      </p:pic>
      <p:pic>
        <p:nvPicPr>
          <p:cNvPr id="2051" name="Picture 3" descr="C:\Users\юзер\Desktop\dlyakota.ru_fotopodborki_vooruzhennye-sily-rossiyskoy-federacii-v-fotografiyah_2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1142984"/>
            <a:ext cx="3416600" cy="2357454"/>
          </a:xfrm>
          <a:prstGeom prst="rect">
            <a:avLst/>
          </a:prstGeom>
          <a:noFill/>
        </p:spPr>
      </p:pic>
      <p:pic>
        <p:nvPicPr>
          <p:cNvPr id="2052" name="Picture 4" descr="C:\Users\юзер\Desktop\158751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1142984"/>
            <a:ext cx="3143272" cy="2357454"/>
          </a:xfrm>
          <a:prstGeom prst="rect">
            <a:avLst/>
          </a:prstGeom>
          <a:noFill/>
        </p:spPr>
      </p:pic>
      <p:pic>
        <p:nvPicPr>
          <p:cNvPr id="2053" name="Picture 5" descr="C:\Users\юзер\Desktop\640.555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000504"/>
            <a:ext cx="3429023" cy="2268183"/>
          </a:xfrm>
          <a:prstGeom prst="rect">
            <a:avLst/>
          </a:prstGeom>
          <a:noFill/>
        </p:spPr>
      </p:pic>
      <p:pic>
        <p:nvPicPr>
          <p:cNvPr id="2054" name="Picture 6" descr="C:\Users\юзер\Desktop\73156454-0e67-11db-ba47-000423c1865b-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3" y="4000504"/>
            <a:ext cx="3475178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15196" cy="1143000"/>
          </a:xfrm>
        </p:spPr>
        <p:txBody>
          <a:bodyPr/>
          <a:lstStyle/>
          <a:p>
            <a:pPr algn="l"/>
            <a:r>
              <a:rPr lang="ru-RU" sz="1800" b="1" dirty="0" err="1" smtClean="0"/>
              <a:t>Военно</a:t>
            </a:r>
            <a:r>
              <a:rPr lang="ru-RU" sz="1800" b="1" dirty="0" smtClean="0"/>
              <a:t> – воздушные силы:  </a:t>
            </a:r>
            <a:r>
              <a:rPr lang="ru-RU" sz="1600" b="1" dirty="0" smtClean="0"/>
              <a:t>бомбардировочные, истребительные, а также вертолетные части и их соединения</a:t>
            </a:r>
            <a:endParaRPr lang="ru-RU" sz="1800" b="1" dirty="0"/>
          </a:p>
        </p:txBody>
      </p:sp>
      <p:pic>
        <p:nvPicPr>
          <p:cNvPr id="3074" name="Picture 2" descr="C:\Users\юзер\Desktop\948646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81084" y="0"/>
            <a:ext cx="1762916" cy="1762916"/>
          </a:xfrm>
          <a:prstGeom prst="rect">
            <a:avLst/>
          </a:prstGeom>
          <a:noFill/>
        </p:spPr>
      </p:pic>
      <p:pic>
        <p:nvPicPr>
          <p:cNvPr id="3075" name="Picture 3" descr="C:\Users\юзер\Desktop\post-1484-12471453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7" y="1500174"/>
            <a:ext cx="3429024" cy="2422938"/>
          </a:xfrm>
          <a:prstGeom prst="rect">
            <a:avLst/>
          </a:prstGeom>
          <a:noFill/>
        </p:spPr>
      </p:pic>
      <p:pic>
        <p:nvPicPr>
          <p:cNvPr id="3076" name="Picture 4" descr="C:\Users\юзер\Desktop\1318103999_www.nevsepic.com.ua_mi-8_vol2-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000240"/>
            <a:ext cx="3428992" cy="2463160"/>
          </a:xfrm>
          <a:prstGeom prst="rect">
            <a:avLst/>
          </a:prstGeom>
          <a:noFill/>
        </p:spPr>
      </p:pic>
      <p:pic>
        <p:nvPicPr>
          <p:cNvPr id="3077" name="Picture 5" descr="C:\Users\юзер\Desktop\40133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4286256"/>
            <a:ext cx="3543300" cy="22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6072230" cy="1143000"/>
          </a:xfrm>
        </p:spPr>
        <p:txBody>
          <a:bodyPr/>
          <a:lstStyle/>
          <a:p>
            <a:pPr algn="l"/>
            <a:r>
              <a:rPr lang="ru-RU" sz="1800" b="1" dirty="0" smtClean="0"/>
              <a:t>Ракетные войска – вооруженные мощными ракетами, </a:t>
            </a:r>
            <a:br>
              <a:rPr lang="ru-RU" sz="1800" b="1" dirty="0" smtClean="0"/>
            </a:br>
            <a:r>
              <a:rPr lang="ru-RU" sz="1800" dirty="0" smtClean="0"/>
              <a:t>которые могут доставить в любую точку земного шара</a:t>
            </a:r>
            <a:br>
              <a:rPr lang="ru-RU" sz="1800" dirty="0" smtClean="0"/>
            </a:br>
            <a:r>
              <a:rPr lang="ru-RU" sz="1800" dirty="0" smtClean="0"/>
              <a:t> всесокрушающий атомный заряд</a:t>
            </a:r>
            <a:endParaRPr lang="ru-RU" sz="1800" b="1" dirty="0"/>
          </a:p>
        </p:txBody>
      </p:sp>
      <p:pic>
        <p:nvPicPr>
          <p:cNvPr id="4098" name="Picture 2" descr="C:\Users\юзер\Desktop\4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214290"/>
            <a:ext cx="1928802" cy="1928802"/>
          </a:xfrm>
          <a:prstGeom prst="rect">
            <a:avLst/>
          </a:prstGeom>
          <a:noFill/>
        </p:spPr>
      </p:pic>
      <p:pic>
        <p:nvPicPr>
          <p:cNvPr id="4099" name="Picture 3" descr="C:\Users\юзер\Desktop\14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643050"/>
            <a:ext cx="3048000" cy="2247900"/>
          </a:xfrm>
          <a:prstGeom prst="rect">
            <a:avLst/>
          </a:prstGeom>
          <a:noFill/>
        </p:spPr>
      </p:pic>
      <p:pic>
        <p:nvPicPr>
          <p:cNvPr id="4100" name="Picture 4" descr="C:\Users\юзер\Desktop\big-20-264-06a4829fc00c7b72ec83007010e0fb08.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000504"/>
            <a:ext cx="3000396" cy="2261837"/>
          </a:xfrm>
          <a:prstGeom prst="rect">
            <a:avLst/>
          </a:prstGeom>
          <a:noFill/>
        </p:spPr>
      </p:pic>
      <p:pic>
        <p:nvPicPr>
          <p:cNvPr id="4101" name="Picture 5" descr="C:\Users\юзер\Desktop\parad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571612"/>
            <a:ext cx="3500462" cy="4730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3 феврал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23 февраля</Template>
  <TotalTime>330</TotalTime>
  <Words>455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шаблон 23 февраля</vt:lpstr>
      <vt:lpstr>Проект в подготовительной группе  Защитникам Отечества…… Ура!</vt:lpstr>
      <vt:lpstr>Слайд 2</vt:lpstr>
      <vt:lpstr>Слайд 3</vt:lpstr>
      <vt:lpstr>Слайд 4</vt:lpstr>
      <vt:lpstr>Слайд 5</vt:lpstr>
      <vt:lpstr>Российская  армия – это вооруженные силы нашей Родины, которые защищают ее независимость и свободу. В вооруженные силы Российской Федерации входят:</vt:lpstr>
      <vt:lpstr>Слайд 7</vt:lpstr>
      <vt:lpstr>Военно – воздушные силы:  бомбардировочные, истребительные, а также вертолетные части и их соединения</vt:lpstr>
      <vt:lpstr>Ракетные войска – вооруженные мощными ракетами,  которые могут доставить в любую точку земного шара  всесокрушающий атомный заряд</vt:lpstr>
      <vt:lpstr>Военно – морской флот: морская авиация, береговые базы,  на которых располагаются боевые корабли и самолеты</vt:lpstr>
      <vt:lpstr>Папы разные бывают… И когда проходят дни, сыновья их вырастают точка в точку, как они!</vt:lpstr>
      <vt:lpstr>Сегодня — праздник всех отцов, Всех сыновей, всех, кто готов Свой дом и маму защитить……</vt:lpstr>
      <vt:lpstr>Защитник Отечества – звучно, весомо,  Надежно, ответственно, с детства знакомо.  Красивая, емкая четкая фраза,  В ней – честь и достоинство, святость приказа!  В ней – вера, любовь и солдатская совесть,  В ней – мужество, смелость, словно повесть,  В ней – доблесть, отвага и мир гуманизма. Военная служба – Олимп героизма!!!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MAMA</dc:creator>
  <cp:lastModifiedBy>юзер</cp:lastModifiedBy>
  <cp:revision>37</cp:revision>
  <dcterms:created xsi:type="dcterms:W3CDTF">2013-02-16T03:56:36Z</dcterms:created>
  <dcterms:modified xsi:type="dcterms:W3CDTF">2017-04-12T04:42:14Z</dcterms:modified>
</cp:coreProperties>
</file>