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2"/>
  </p:notesMasterIdLst>
  <p:sldIdLst>
    <p:sldId id="256" r:id="rId2"/>
    <p:sldId id="260" r:id="rId3"/>
    <p:sldId id="261" r:id="rId4"/>
    <p:sldId id="271" r:id="rId5"/>
    <p:sldId id="262" r:id="rId6"/>
    <p:sldId id="278" r:id="rId7"/>
    <p:sldId id="277" r:id="rId8"/>
    <p:sldId id="266" r:id="rId9"/>
    <p:sldId id="270" r:id="rId10"/>
    <p:sldId id="27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18" autoAdjust="0"/>
  </p:normalViewPr>
  <p:slideViewPr>
    <p:cSldViewPr>
      <p:cViewPr varScale="1">
        <p:scale>
          <a:sx n="79" d="100"/>
          <a:sy n="79" d="100"/>
        </p:scale>
        <p:origin x="2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EB3DB-9250-48CD-8279-013E29EA8935}" type="doc">
      <dgm:prSet loTypeId="urn:microsoft.com/office/officeart/2005/8/layout/list1" loCatId="list" qsTypeId="urn:microsoft.com/office/officeart/2005/8/quickstyle/3d8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552D3D-7204-4E18-9AA8-9DA23E4DB6FD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FF0000"/>
              </a:solidFill>
            </a:rPr>
            <a:t>ДВИЖЕНИЕ </a:t>
          </a:r>
        </a:p>
      </dgm:t>
    </dgm:pt>
    <dgm:pt modelId="{6B9A979B-4122-43CE-87C5-6DE5753368F9}" type="parTrans" cxnId="{B20EA93A-002B-408D-B5B0-C4C87AE519E7}">
      <dgm:prSet/>
      <dgm:spPr/>
      <dgm:t>
        <a:bodyPr/>
        <a:lstStyle/>
        <a:p>
          <a:endParaRPr lang="ru-RU"/>
        </a:p>
      </dgm:t>
    </dgm:pt>
    <dgm:pt modelId="{9117E3CB-61AD-404C-B026-22CC5B04E5E8}" type="sibTrans" cxnId="{B20EA93A-002B-408D-B5B0-C4C87AE519E7}">
      <dgm:prSet/>
      <dgm:spPr/>
      <dgm:t>
        <a:bodyPr/>
        <a:lstStyle/>
        <a:p>
          <a:endParaRPr lang="ru-RU"/>
        </a:p>
      </dgm:t>
    </dgm:pt>
    <dgm:pt modelId="{9B399024-1759-4231-B01A-CE157F46CD36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dirty="0" smtClean="0">
            <a:solidFill>
              <a:srgbClr val="FF00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FFFF00"/>
              </a:solidFill>
            </a:rPr>
            <a:t>МУЗИЦИРОВАНИЕ</a:t>
          </a:r>
        </a:p>
        <a:p>
          <a:endParaRPr lang="ru-RU" b="1" dirty="0">
            <a:solidFill>
              <a:srgbClr val="FFFF00"/>
            </a:solidFill>
          </a:endParaRPr>
        </a:p>
      </dgm:t>
    </dgm:pt>
    <dgm:pt modelId="{9DF7F423-B429-4B5A-BBB6-E6BABD76145E}" type="parTrans" cxnId="{08E0BBB9-E14D-4FD9-BF6E-D5248F9980D1}">
      <dgm:prSet/>
      <dgm:spPr/>
      <dgm:t>
        <a:bodyPr/>
        <a:lstStyle/>
        <a:p>
          <a:endParaRPr lang="ru-RU"/>
        </a:p>
      </dgm:t>
    </dgm:pt>
    <dgm:pt modelId="{1687D8E2-3836-41A7-939E-315D96BFC704}" type="sibTrans" cxnId="{08E0BBB9-E14D-4FD9-BF6E-D5248F9980D1}">
      <dgm:prSet/>
      <dgm:spPr/>
      <dgm:t>
        <a:bodyPr/>
        <a:lstStyle/>
        <a:p>
          <a:endParaRPr lang="ru-RU"/>
        </a:p>
      </dgm:t>
    </dgm:pt>
    <dgm:pt modelId="{B3D51C97-21D6-4B3B-8888-4BC670B11F2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ПЕНИЕ (или речь)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E38E8145-E811-48D4-BA8B-DDE44B870214}" type="parTrans" cxnId="{3F09C180-A754-459A-8604-E4C38275F16B}">
      <dgm:prSet/>
      <dgm:spPr/>
      <dgm:t>
        <a:bodyPr/>
        <a:lstStyle/>
        <a:p>
          <a:endParaRPr lang="ru-RU"/>
        </a:p>
      </dgm:t>
    </dgm:pt>
    <dgm:pt modelId="{07E3F180-616C-4265-A185-557E40915A73}" type="sibTrans" cxnId="{3F09C180-A754-459A-8604-E4C38275F16B}">
      <dgm:prSet/>
      <dgm:spPr/>
      <dgm:t>
        <a:bodyPr/>
        <a:lstStyle/>
        <a:p>
          <a:endParaRPr lang="ru-RU"/>
        </a:p>
      </dgm:t>
    </dgm:pt>
    <dgm:pt modelId="{D2E15C49-117A-44C9-9F2B-B441FEFD5610}" type="pres">
      <dgm:prSet presAssocID="{315EB3DB-9250-48CD-8279-013E29EA89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042638-2BBF-4C70-840F-C8FB41C88D16}" type="pres">
      <dgm:prSet presAssocID="{32552D3D-7204-4E18-9AA8-9DA23E4DB6FD}" presName="parentLin" presStyleCnt="0"/>
      <dgm:spPr/>
    </dgm:pt>
    <dgm:pt modelId="{3C1B9E51-F0A3-4998-9866-086C44F09B93}" type="pres">
      <dgm:prSet presAssocID="{32552D3D-7204-4E18-9AA8-9DA23E4DB6F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769C09-FB86-4DF9-9972-94909EAE0ACA}" type="pres">
      <dgm:prSet presAssocID="{32552D3D-7204-4E18-9AA8-9DA23E4DB6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6D24C-46F3-4DC3-A928-7B3630AEBDD4}" type="pres">
      <dgm:prSet presAssocID="{32552D3D-7204-4E18-9AA8-9DA23E4DB6FD}" presName="negativeSpace" presStyleCnt="0"/>
      <dgm:spPr/>
    </dgm:pt>
    <dgm:pt modelId="{6A30EB40-2D47-45C3-B8E2-17EBA4799747}" type="pres">
      <dgm:prSet presAssocID="{32552D3D-7204-4E18-9AA8-9DA23E4DB6FD}" presName="childText" presStyleLbl="conFgAcc1" presStyleIdx="0" presStyleCnt="3">
        <dgm:presLayoutVars>
          <dgm:bulletEnabled val="1"/>
        </dgm:presLayoutVars>
      </dgm:prSet>
      <dgm:spPr/>
    </dgm:pt>
    <dgm:pt modelId="{9C9EA1EC-C4CA-40CB-A303-C3BE385D1965}" type="pres">
      <dgm:prSet presAssocID="{9117E3CB-61AD-404C-B026-22CC5B04E5E8}" presName="spaceBetweenRectangles" presStyleCnt="0"/>
      <dgm:spPr/>
    </dgm:pt>
    <dgm:pt modelId="{5CD54557-EBB8-482A-AECF-1963E84E2618}" type="pres">
      <dgm:prSet presAssocID="{9B399024-1759-4231-B01A-CE157F46CD36}" presName="parentLin" presStyleCnt="0"/>
      <dgm:spPr/>
    </dgm:pt>
    <dgm:pt modelId="{C3E1C1C1-DF4C-4AAE-9416-22177864F9A7}" type="pres">
      <dgm:prSet presAssocID="{9B399024-1759-4231-B01A-CE157F46CD3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E3E2B58-EDFC-4608-930C-6AA223833A93}" type="pres">
      <dgm:prSet presAssocID="{9B399024-1759-4231-B01A-CE157F46CD3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1D5BD-CBE8-4C25-9CC1-F9C5A5A31EF6}" type="pres">
      <dgm:prSet presAssocID="{9B399024-1759-4231-B01A-CE157F46CD36}" presName="negativeSpace" presStyleCnt="0"/>
      <dgm:spPr/>
    </dgm:pt>
    <dgm:pt modelId="{8936CC24-137C-4381-A6FA-C10E3D86F31C}" type="pres">
      <dgm:prSet presAssocID="{9B399024-1759-4231-B01A-CE157F46CD36}" presName="childText" presStyleLbl="conFgAcc1" presStyleIdx="1" presStyleCnt="3">
        <dgm:presLayoutVars>
          <dgm:bulletEnabled val="1"/>
        </dgm:presLayoutVars>
      </dgm:prSet>
      <dgm:spPr/>
    </dgm:pt>
    <dgm:pt modelId="{B87B324F-CF47-4012-8710-745A0B0BC5AA}" type="pres">
      <dgm:prSet presAssocID="{1687D8E2-3836-41A7-939E-315D96BFC704}" presName="spaceBetweenRectangles" presStyleCnt="0"/>
      <dgm:spPr/>
    </dgm:pt>
    <dgm:pt modelId="{526AAB0D-E999-453B-B8E7-C0BD79AAA706}" type="pres">
      <dgm:prSet presAssocID="{B3D51C97-21D6-4B3B-8888-4BC670B11F2F}" presName="parentLin" presStyleCnt="0"/>
      <dgm:spPr/>
    </dgm:pt>
    <dgm:pt modelId="{528D51FE-A963-47E2-8B10-0CBCA2DE9745}" type="pres">
      <dgm:prSet presAssocID="{B3D51C97-21D6-4B3B-8888-4BC670B11F2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1C83D0B-EA0A-4EFE-B498-F2CC5D27B755}" type="pres">
      <dgm:prSet presAssocID="{B3D51C97-21D6-4B3B-8888-4BC670B11F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86AC4-2E66-4AC6-86E2-70D7C0DF1527}" type="pres">
      <dgm:prSet presAssocID="{B3D51C97-21D6-4B3B-8888-4BC670B11F2F}" presName="negativeSpace" presStyleCnt="0"/>
      <dgm:spPr/>
    </dgm:pt>
    <dgm:pt modelId="{F91AAD2D-C225-4D42-A67B-4EB6EF5BBAB1}" type="pres">
      <dgm:prSet presAssocID="{B3D51C97-21D6-4B3B-8888-4BC670B11F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E0BBB9-E14D-4FD9-BF6E-D5248F9980D1}" srcId="{315EB3DB-9250-48CD-8279-013E29EA8935}" destId="{9B399024-1759-4231-B01A-CE157F46CD36}" srcOrd="1" destOrd="0" parTransId="{9DF7F423-B429-4B5A-BBB6-E6BABD76145E}" sibTransId="{1687D8E2-3836-41A7-939E-315D96BFC704}"/>
    <dgm:cxn modelId="{5570EC06-221B-45BB-937C-1807BE1B0143}" type="presOf" srcId="{32552D3D-7204-4E18-9AA8-9DA23E4DB6FD}" destId="{3C1B9E51-F0A3-4998-9866-086C44F09B93}" srcOrd="0" destOrd="0" presId="urn:microsoft.com/office/officeart/2005/8/layout/list1"/>
    <dgm:cxn modelId="{B20EA93A-002B-408D-B5B0-C4C87AE519E7}" srcId="{315EB3DB-9250-48CD-8279-013E29EA8935}" destId="{32552D3D-7204-4E18-9AA8-9DA23E4DB6FD}" srcOrd="0" destOrd="0" parTransId="{6B9A979B-4122-43CE-87C5-6DE5753368F9}" sibTransId="{9117E3CB-61AD-404C-B026-22CC5B04E5E8}"/>
    <dgm:cxn modelId="{D6FBD5F6-B5F0-46A6-A45F-7A6265D5C5D6}" type="presOf" srcId="{9B399024-1759-4231-B01A-CE157F46CD36}" destId="{EE3E2B58-EDFC-4608-930C-6AA223833A93}" srcOrd="1" destOrd="0" presId="urn:microsoft.com/office/officeart/2005/8/layout/list1"/>
    <dgm:cxn modelId="{55F99200-CA21-4E57-8A3D-9C4C7786E1F3}" type="presOf" srcId="{315EB3DB-9250-48CD-8279-013E29EA8935}" destId="{D2E15C49-117A-44C9-9F2B-B441FEFD5610}" srcOrd="0" destOrd="0" presId="urn:microsoft.com/office/officeart/2005/8/layout/list1"/>
    <dgm:cxn modelId="{395E2CB8-39DF-43E8-9CC2-E20FA194FA85}" type="presOf" srcId="{B3D51C97-21D6-4B3B-8888-4BC670B11F2F}" destId="{528D51FE-A963-47E2-8B10-0CBCA2DE9745}" srcOrd="0" destOrd="0" presId="urn:microsoft.com/office/officeart/2005/8/layout/list1"/>
    <dgm:cxn modelId="{29409A9C-782C-443D-BC2B-0C619A7DB396}" type="presOf" srcId="{B3D51C97-21D6-4B3B-8888-4BC670B11F2F}" destId="{41C83D0B-EA0A-4EFE-B498-F2CC5D27B755}" srcOrd="1" destOrd="0" presId="urn:microsoft.com/office/officeart/2005/8/layout/list1"/>
    <dgm:cxn modelId="{FE29140D-A50E-4D58-891D-94D11C109C85}" type="presOf" srcId="{32552D3D-7204-4E18-9AA8-9DA23E4DB6FD}" destId="{2C769C09-FB86-4DF9-9972-94909EAE0ACA}" srcOrd="1" destOrd="0" presId="urn:microsoft.com/office/officeart/2005/8/layout/list1"/>
    <dgm:cxn modelId="{3F09C180-A754-459A-8604-E4C38275F16B}" srcId="{315EB3DB-9250-48CD-8279-013E29EA8935}" destId="{B3D51C97-21D6-4B3B-8888-4BC670B11F2F}" srcOrd="2" destOrd="0" parTransId="{E38E8145-E811-48D4-BA8B-DDE44B870214}" sibTransId="{07E3F180-616C-4265-A185-557E40915A73}"/>
    <dgm:cxn modelId="{B4F005CE-6CCE-4A06-820E-E93B5992965F}" type="presOf" srcId="{9B399024-1759-4231-B01A-CE157F46CD36}" destId="{C3E1C1C1-DF4C-4AAE-9416-22177864F9A7}" srcOrd="0" destOrd="0" presId="urn:microsoft.com/office/officeart/2005/8/layout/list1"/>
    <dgm:cxn modelId="{B4C025C3-2DAC-4F6C-915D-654252EB32E6}" type="presParOf" srcId="{D2E15C49-117A-44C9-9F2B-B441FEFD5610}" destId="{0D042638-2BBF-4C70-840F-C8FB41C88D16}" srcOrd="0" destOrd="0" presId="urn:microsoft.com/office/officeart/2005/8/layout/list1"/>
    <dgm:cxn modelId="{817799B8-69C4-43BA-A303-A0865F904EC3}" type="presParOf" srcId="{0D042638-2BBF-4C70-840F-C8FB41C88D16}" destId="{3C1B9E51-F0A3-4998-9866-086C44F09B93}" srcOrd="0" destOrd="0" presId="urn:microsoft.com/office/officeart/2005/8/layout/list1"/>
    <dgm:cxn modelId="{97673138-4EB3-4F0C-8B43-48161D98E4CD}" type="presParOf" srcId="{0D042638-2BBF-4C70-840F-C8FB41C88D16}" destId="{2C769C09-FB86-4DF9-9972-94909EAE0ACA}" srcOrd="1" destOrd="0" presId="urn:microsoft.com/office/officeart/2005/8/layout/list1"/>
    <dgm:cxn modelId="{00A9EF99-1C34-4CED-B0AA-C48796B0C5D9}" type="presParOf" srcId="{D2E15C49-117A-44C9-9F2B-B441FEFD5610}" destId="{50E6D24C-46F3-4DC3-A928-7B3630AEBDD4}" srcOrd="1" destOrd="0" presId="urn:microsoft.com/office/officeart/2005/8/layout/list1"/>
    <dgm:cxn modelId="{E5AEFD77-7C75-4182-A054-9F078D8AADA8}" type="presParOf" srcId="{D2E15C49-117A-44C9-9F2B-B441FEFD5610}" destId="{6A30EB40-2D47-45C3-B8E2-17EBA4799747}" srcOrd="2" destOrd="0" presId="urn:microsoft.com/office/officeart/2005/8/layout/list1"/>
    <dgm:cxn modelId="{5E4E2FC5-2BA9-406F-8FD1-A624D240D045}" type="presParOf" srcId="{D2E15C49-117A-44C9-9F2B-B441FEFD5610}" destId="{9C9EA1EC-C4CA-40CB-A303-C3BE385D1965}" srcOrd="3" destOrd="0" presId="urn:microsoft.com/office/officeart/2005/8/layout/list1"/>
    <dgm:cxn modelId="{F876C6A5-AA1F-4294-B6DA-C26C178241C9}" type="presParOf" srcId="{D2E15C49-117A-44C9-9F2B-B441FEFD5610}" destId="{5CD54557-EBB8-482A-AECF-1963E84E2618}" srcOrd="4" destOrd="0" presId="urn:microsoft.com/office/officeart/2005/8/layout/list1"/>
    <dgm:cxn modelId="{8A89204C-7D13-4F99-A324-19044A76516A}" type="presParOf" srcId="{5CD54557-EBB8-482A-AECF-1963E84E2618}" destId="{C3E1C1C1-DF4C-4AAE-9416-22177864F9A7}" srcOrd="0" destOrd="0" presId="urn:microsoft.com/office/officeart/2005/8/layout/list1"/>
    <dgm:cxn modelId="{FB2CE853-2756-409C-B424-EAC3D57E6796}" type="presParOf" srcId="{5CD54557-EBB8-482A-AECF-1963E84E2618}" destId="{EE3E2B58-EDFC-4608-930C-6AA223833A93}" srcOrd="1" destOrd="0" presId="urn:microsoft.com/office/officeart/2005/8/layout/list1"/>
    <dgm:cxn modelId="{F0EE187D-1B3D-47E6-909D-CA9DB63F2D3C}" type="presParOf" srcId="{D2E15C49-117A-44C9-9F2B-B441FEFD5610}" destId="{57F1D5BD-CBE8-4C25-9CC1-F9C5A5A31EF6}" srcOrd="5" destOrd="0" presId="urn:microsoft.com/office/officeart/2005/8/layout/list1"/>
    <dgm:cxn modelId="{2A4F64F6-F292-4A42-88BC-5554DFE7A65E}" type="presParOf" srcId="{D2E15C49-117A-44C9-9F2B-B441FEFD5610}" destId="{8936CC24-137C-4381-A6FA-C10E3D86F31C}" srcOrd="6" destOrd="0" presId="urn:microsoft.com/office/officeart/2005/8/layout/list1"/>
    <dgm:cxn modelId="{0D7ACD43-9042-4AF2-BE78-69CB7DE3D856}" type="presParOf" srcId="{D2E15C49-117A-44C9-9F2B-B441FEFD5610}" destId="{B87B324F-CF47-4012-8710-745A0B0BC5AA}" srcOrd="7" destOrd="0" presId="urn:microsoft.com/office/officeart/2005/8/layout/list1"/>
    <dgm:cxn modelId="{B8D25769-E77D-43BA-913E-B479D4CF4705}" type="presParOf" srcId="{D2E15C49-117A-44C9-9F2B-B441FEFD5610}" destId="{526AAB0D-E999-453B-B8E7-C0BD79AAA706}" srcOrd="8" destOrd="0" presId="urn:microsoft.com/office/officeart/2005/8/layout/list1"/>
    <dgm:cxn modelId="{AB11F150-E1C2-4E4B-B308-A44115D4212D}" type="presParOf" srcId="{526AAB0D-E999-453B-B8E7-C0BD79AAA706}" destId="{528D51FE-A963-47E2-8B10-0CBCA2DE9745}" srcOrd="0" destOrd="0" presId="urn:microsoft.com/office/officeart/2005/8/layout/list1"/>
    <dgm:cxn modelId="{F4B97E4D-0AF4-4090-B2E4-F68C2BF72E4F}" type="presParOf" srcId="{526AAB0D-E999-453B-B8E7-C0BD79AAA706}" destId="{41C83D0B-EA0A-4EFE-B498-F2CC5D27B755}" srcOrd="1" destOrd="0" presId="urn:microsoft.com/office/officeart/2005/8/layout/list1"/>
    <dgm:cxn modelId="{FAD91111-B865-4625-A225-12D1DBF97BA6}" type="presParOf" srcId="{D2E15C49-117A-44C9-9F2B-B441FEFD5610}" destId="{B1986AC4-2E66-4AC6-86E2-70D7C0DF1527}" srcOrd="9" destOrd="0" presId="urn:microsoft.com/office/officeart/2005/8/layout/list1"/>
    <dgm:cxn modelId="{CC274BF1-FD10-4D0C-ABE7-E3D8AED28B87}" type="presParOf" srcId="{D2E15C49-117A-44C9-9F2B-B441FEFD5610}" destId="{F91AAD2D-C225-4D42-A67B-4EB6EF5BBA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27F06-7263-4DAB-9541-55E2B43689E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95504-5633-4642-A535-7921214769F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75000"/>
                </a:schemeClr>
              </a:solidFill>
            </a:rPr>
            <a:t>Развитие чувства ритма</a:t>
          </a:r>
          <a:endParaRPr lang="ru-RU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4B22A8AF-A1F8-4BE8-88B8-FB44C636A7CD}" type="parTrans" cxnId="{E8CE3DD4-B6B2-406C-ADA9-E3883823EF77}">
      <dgm:prSet/>
      <dgm:spPr/>
      <dgm:t>
        <a:bodyPr/>
        <a:lstStyle/>
        <a:p>
          <a:endParaRPr lang="ru-RU"/>
        </a:p>
      </dgm:t>
    </dgm:pt>
    <dgm:pt modelId="{6BD46CD3-E100-4A20-BDE2-B887DFFC0E6E}" type="sibTrans" cxnId="{E8CE3DD4-B6B2-406C-ADA9-E3883823EF77}">
      <dgm:prSet/>
      <dgm:spPr/>
      <dgm:t>
        <a:bodyPr/>
        <a:lstStyle/>
        <a:p>
          <a:endParaRPr lang="ru-RU"/>
        </a:p>
      </dgm:t>
    </dgm:pt>
    <dgm:pt modelId="{0E56C2C2-D2A8-4B28-9E38-C12BEEDFCBC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Речевые игры с музыкальным сопровождением </a:t>
          </a:r>
          <a:endParaRPr lang="ru-RU" sz="1800" b="1" dirty="0">
            <a:solidFill>
              <a:schemeClr val="accent6">
                <a:lumMod val="75000"/>
              </a:schemeClr>
            </a:solidFill>
          </a:endParaRPr>
        </a:p>
      </dgm:t>
    </dgm:pt>
    <dgm:pt modelId="{807262D8-D051-4BB5-B1D6-5F4771252CC0}" type="parTrans" cxnId="{C682A055-0249-4B25-96BC-C56F75C8076B}">
      <dgm:prSet/>
      <dgm:spPr/>
      <dgm:t>
        <a:bodyPr/>
        <a:lstStyle/>
        <a:p>
          <a:endParaRPr lang="ru-RU"/>
        </a:p>
      </dgm:t>
    </dgm:pt>
    <dgm:pt modelId="{DB4679C3-8E20-4C2B-BBDA-0847CD326123}" type="sibTrans" cxnId="{C682A055-0249-4B25-96BC-C56F75C8076B}">
      <dgm:prSet/>
      <dgm:spPr/>
      <dgm:t>
        <a:bodyPr/>
        <a:lstStyle/>
        <a:p>
          <a:endParaRPr lang="ru-RU"/>
        </a:p>
      </dgm:t>
    </dgm:pt>
    <dgm:pt modelId="{2D56E664-E539-4BDF-99CC-122445BF49C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3">
                  <a:lumMod val="75000"/>
                </a:schemeClr>
              </a:solidFill>
            </a:rPr>
            <a:t>Музицирование</a:t>
          </a:r>
          <a:r>
            <a:rPr lang="ru-RU" sz="2800" b="1" dirty="0" smtClean="0"/>
            <a:t> </a:t>
          </a:r>
          <a:endParaRPr lang="ru-RU" sz="2800" b="1" dirty="0"/>
        </a:p>
      </dgm:t>
    </dgm:pt>
    <dgm:pt modelId="{0C054254-AC0A-4975-99EF-0084A922D1C9}" type="parTrans" cxnId="{AA60B89F-01D1-43BA-AE13-05DC517F9DDC}">
      <dgm:prSet/>
      <dgm:spPr/>
      <dgm:t>
        <a:bodyPr/>
        <a:lstStyle/>
        <a:p>
          <a:endParaRPr lang="ru-RU"/>
        </a:p>
      </dgm:t>
    </dgm:pt>
    <dgm:pt modelId="{FCC2083E-2BE8-4450-9660-D3B8F0C7E671}" type="sibTrans" cxnId="{AA60B89F-01D1-43BA-AE13-05DC517F9DDC}">
      <dgm:prSet/>
      <dgm:spPr/>
      <dgm:t>
        <a:bodyPr/>
        <a:lstStyle/>
        <a:p>
          <a:endParaRPr lang="ru-RU"/>
        </a:p>
      </dgm:t>
    </dgm:pt>
    <dgm:pt modelId="{67A8E02B-4FF3-49EF-BD3E-0CFA096D4CF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Игры с музыкальными инструментами</a:t>
          </a:r>
          <a:endParaRPr lang="ru-RU" sz="1800" b="1" dirty="0">
            <a:solidFill>
              <a:schemeClr val="accent6">
                <a:lumMod val="75000"/>
              </a:schemeClr>
            </a:solidFill>
          </a:endParaRPr>
        </a:p>
      </dgm:t>
    </dgm:pt>
    <dgm:pt modelId="{F965071A-7E78-4464-AF5F-040E8F7A6D50}" type="parTrans" cxnId="{EE2F8AA9-80F0-4930-B33F-7695054B680A}">
      <dgm:prSet/>
      <dgm:spPr/>
      <dgm:t>
        <a:bodyPr/>
        <a:lstStyle/>
        <a:p>
          <a:endParaRPr lang="ru-RU"/>
        </a:p>
      </dgm:t>
    </dgm:pt>
    <dgm:pt modelId="{48CC382D-1142-4FEE-91A0-3213CA9B394D}" type="sibTrans" cxnId="{EE2F8AA9-80F0-4930-B33F-7695054B680A}">
      <dgm:prSet/>
      <dgm:spPr/>
      <dgm:t>
        <a:bodyPr/>
        <a:lstStyle/>
        <a:p>
          <a:endParaRPr lang="ru-RU"/>
        </a:p>
      </dgm:t>
    </dgm:pt>
    <dgm:pt modelId="{793820A3-E011-433B-8371-BF11D60AFB4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75000"/>
                </a:schemeClr>
              </a:solidFill>
            </a:rPr>
            <a:t>Танцевальное и игровое творчество</a:t>
          </a:r>
          <a:endParaRPr lang="ru-RU" sz="2400" b="1" dirty="0">
            <a:solidFill>
              <a:schemeClr val="accent3">
                <a:lumMod val="75000"/>
              </a:schemeClr>
            </a:solidFill>
          </a:endParaRPr>
        </a:p>
      </dgm:t>
    </dgm:pt>
    <dgm:pt modelId="{F58DC945-3571-4054-8DD6-C77DFB844041}" type="parTrans" cxnId="{29474FAC-F15A-417B-9BA5-4FBEBABC3274}">
      <dgm:prSet/>
      <dgm:spPr/>
      <dgm:t>
        <a:bodyPr/>
        <a:lstStyle/>
        <a:p>
          <a:endParaRPr lang="ru-RU"/>
        </a:p>
      </dgm:t>
    </dgm:pt>
    <dgm:pt modelId="{761449D9-A531-44CD-BE56-C25AFBD55FCB}" type="sibTrans" cxnId="{29474FAC-F15A-417B-9BA5-4FBEBABC3274}">
      <dgm:prSet/>
      <dgm:spPr/>
      <dgm:t>
        <a:bodyPr/>
        <a:lstStyle/>
        <a:p>
          <a:endParaRPr lang="ru-RU"/>
        </a:p>
      </dgm:t>
    </dgm:pt>
    <dgm:pt modelId="{9C4EE51E-667A-45AF-BC70-3B2A07AB8E5B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Коммуникативные игры, игровые танцы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4A4E9C47-DA3A-4219-9B52-1F2C7277BC02}" type="parTrans" cxnId="{0D3E2EEB-A884-4566-9176-F86BB64746D3}">
      <dgm:prSet/>
      <dgm:spPr/>
      <dgm:t>
        <a:bodyPr/>
        <a:lstStyle/>
        <a:p>
          <a:endParaRPr lang="ru-RU"/>
        </a:p>
      </dgm:t>
    </dgm:pt>
    <dgm:pt modelId="{9A8462A4-0C5E-41E8-A485-F9D8171E688D}" type="sibTrans" cxnId="{0D3E2EEB-A884-4566-9176-F86BB64746D3}">
      <dgm:prSet/>
      <dgm:spPr/>
      <dgm:t>
        <a:bodyPr/>
        <a:lstStyle/>
        <a:p>
          <a:endParaRPr lang="ru-RU"/>
        </a:p>
      </dgm:t>
    </dgm:pt>
    <dgm:pt modelId="{2C0B6B8A-270E-4298-8103-0BDE0DFD047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Импровизационное музицирование в движении</a:t>
          </a:r>
        </a:p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D94FF466-A38D-4C57-9941-AA292DB94115}" type="parTrans" cxnId="{E1A598DA-6E07-44BF-8143-B4D53A907C0A}">
      <dgm:prSet/>
      <dgm:spPr/>
      <dgm:t>
        <a:bodyPr/>
        <a:lstStyle/>
        <a:p>
          <a:endParaRPr lang="ru-RU"/>
        </a:p>
      </dgm:t>
    </dgm:pt>
    <dgm:pt modelId="{2DC17F08-05EA-416B-8374-FEECB2CAB7CC}" type="sibTrans" cxnId="{E1A598DA-6E07-44BF-8143-B4D53A907C0A}">
      <dgm:prSet/>
      <dgm:spPr/>
      <dgm:t>
        <a:bodyPr/>
        <a:lstStyle/>
        <a:p>
          <a:endParaRPr lang="ru-RU"/>
        </a:p>
      </dgm:t>
    </dgm:pt>
    <dgm:pt modelId="{9768A7B1-023C-43E4-8D43-F7C211F64B0D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Ритмические игры со «звучащими жестами»</a:t>
          </a:r>
          <a:endParaRPr lang="ru-RU" b="1" dirty="0">
            <a:solidFill>
              <a:srgbClr val="002060"/>
            </a:solidFill>
          </a:endParaRPr>
        </a:p>
      </dgm:t>
    </dgm:pt>
    <dgm:pt modelId="{B37C7303-6501-4810-9C9D-9AD71D047762}" type="parTrans" cxnId="{EE8BE019-0BAD-4D55-B602-F9D02920BBB1}">
      <dgm:prSet/>
      <dgm:spPr/>
      <dgm:t>
        <a:bodyPr/>
        <a:lstStyle/>
        <a:p>
          <a:endParaRPr lang="ru-RU"/>
        </a:p>
      </dgm:t>
    </dgm:pt>
    <dgm:pt modelId="{35B8FC1D-1EFD-4807-92AD-06B92ACA6485}" type="sibTrans" cxnId="{EE8BE019-0BAD-4D55-B602-F9D02920BBB1}">
      <dgm:prSet/>
      <dgm:spPr/>
      <dgm:t>
        <a:bodyPr/>
        <a:lstStyle/>
        <a:p>
          <a:endParaRPr lang="ru-RU"/>
        </a:p>
      </dgm:t>
    </dgm:pt>
    <dgm:pt modelId="{A0D55D80-7415-49EE-ADB6-6A9A4CA74EBA}" type="pres">
      <dgm:prSet presAssocID="{05E27F06-7263-4DAB-9541-55E2B43689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A4A94-D7DB-4AD8-91A1-554D929AA761}" type="pres">
      <dgm:prSet presAssocID="{793820A3-E011-433B-8371-BF11D60AFB45}" presName="boxAndChildren" presStyleCnt="0"/>
      <dgm:spPr/>
    </dgm:pt>
    <dgm:pt modelId="{49420D33-EB1A-419A-A082-313117E45861}" type="pres">
      <dgm:prSet presAssocID="{793820A3-E011-433B-8371-BF11D60AFB45}" presName="parentTextBox" presStyleLbl="node1" presStyleIdx="0" presStyleCnt="3"/>
      <dgm:spPr/>
      <dgm:t>
        <a:bodyPr/>
        <a:lstStyle/>
        <a:p>
          <a:endParaRPr lang="ru-RU"/>
        </a:p>
      </dgm:t>
    </dgm:pt>
    <dgm:pt modelId="{2867F952-E26B-43C5-B767-15282973EBA1}" type="pres">
      <dgm:prSet presAssocID="{793820A3-E011-433B-8371-BF11D60AFB45}" presName="entireBox" presStyleLbl="node1" presStyleIdx="0" presStyleCnt="3" custLinFactNeighborX="-402" custLinFactNeighborY="2625"/>
      <dgm:spPr/>
      <dgm:t>
        <a:bodyPr/>
        <a:lstStyle/>
        <a:p>
          <a:endParaRPr lang="ru-RU"/>
        </a:p>
      </dgm:t>
    </dgm:pt>
    <dgm:pt modelId="{6B1436DE-5284-4E1E-A6EB-2652A8A23DB6}" type="pres">
      <dgm:prSet presAssocID="{793820A3-E011-433B-8371-BF11D60AFB45}" presName="descendantBox" presStyleCnt="0"/>
      <dgm:spPr/>
    </dgm:pt>
    <dgm:pt modelId="{3C748333-3045-4DBC-A8A0-7D25CA2826E0}" type="pres">
      <dgm:prSet presAssocID="{9C4EE51E-667A-45AF-BC70-3B2A07AB8E5B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FF39B-2B2E-4E62-8E85-EB8DC05E2B4E}" type="pres">
      <dgm:prSet presAssocID="{FCC2083E-2BE8-4450-9660-D3B8F0C7E671}" presName="sp" presStyleCnt="0"/>
      <dgm:spPr/>
    </dgm:pt>
    <dgm:pt modelId="{7F4AFD1A-D7A4-44EF-92B4-52EEB1149FC7}" type="pres">
      <dgm:prSet presAssocID="{2D56E664-E539-4BDF-99CC-122445BF49CC}" presName="arrowAndChildren" presStyleCnt="0"/>
      <dgm:spPr/>
    </dgm:pt>
    <dgm:pt modelId="{C3CBD170-4B70-4B46-B724-F09F5D68634D}" type="pres">
      <dgm:prSet presAssocID="{2D56E664-E539-4BDF-99CC-122445BF49C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054428FC-C661-4E9E-8959-1C0F1CAC97CB}" type="pres">
      <dgm:prSet presAssocID="{2D56E664-E539-4BDF-99CC-122445BF49CC}" presName="arrow" presStyleLbl="node1" presStyleIdx="1" presStyleCnt="3"/>
      <dgm:spPr/>
      <dgm:t>
        <a:bodyPr/>
        <a:lstStyle/>
        <a:p>
          <a:endParaRPr lang="ru-RU"/>
        </a:p>
      </dgm:t>
    </dgm:pt>
    <dgm:pt modelId="{3C23280F-63D0-4A55-84F7-656990045B2B}" type="pres">
      <dgm:prSet presAssocID="{2D56E664-E539-4BDF-99CC-122445BF49CC}" presName="descendantArrow" presStyleCnt="0"/>
      <dgm:spPr/>
    </dgm:pt>
    <dgm:pt modelId="{CAAD2A21-FA8C-4C03-911D-00D0E456CD4D}" type="pres">
      <dgm:prSet presAssocID="{67A8E02B-4FF3-49EF-BD3E-0CFA096D4CF6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5E7C0-F041-4791-8820-EBE3DDF31BA7}" type="pres">
      <dgm:prSet presAssocID="{2C0B6B8A-270E-4298-8103-0BDE0DFD0474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27D49-59F2-49DD-9ECE-28B647CD8788}" type="pres">
      <dgm:prSet presAssocID="{6BD46CD3-E100-4A20-BDE2-B887DFFC0E6E}" presName="sp" presStyleCnt="0"/>
      <dgm:spPr/>
    </dgm:pt>
    <dgm:pt modelId="{37E1BD9C-47CF-4B01-AC66-2CC3C7552137}" type="pres">
      <dgm:prSet presAssocID="{6F295504-5633-4642-A535-7921214769F1}" presName="arrowAndChildren" presStyleCnt="0"/>
      <dgm:spPr/>
    </dgm:pt>
    <dgm:pt modelId="{B0CC4CEE-6EA5-4B34-AF39-F158EB67D66F}" type="pres">
      <dgm:prSet presAssocID="{6F295504-5633-4642-A535-7921214769F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C904356-BD82-4127-A122-AC4E86EA4EF3}" type="pres">
      <dgm:prSet presAssocID="{6F295504-5633-4642-A535-7921214769F1}" presName="arrow" presStyleLbl="node1" presStyleIdx="2" presStyleCnt="3"/>
      <dgm:spPr/>
      <dgm:t>
        <a:bodyPr/>
        <a:lstStyle/>
        <a:p>
          <a:endParaRPr lang="ru-RU"/>
        </a:p>
      </dgm:t>
    </dgm:pt>
    <dgm:pt modelId="{34967DA4-1656-41A0-BB77-066DFCB38E99}" type="pres">
      <dgm:prSet presAssocID="{6F295504-5633-4642-A535-7921214769F1}" presName="descendantArrow" presStyleCnt="0"/>
      <dgm:spPr/>
    </dgm:pt>
    <dgm:pt modelId="{1F07CEC6-187D-4B2C-9845-6585BF16A371}" type="pres">
      <dgm:prSet presAssocID="{0E56C2C2-D2A8-4B28-9E38-C12BEEDFCBCA}" presName="childTextArrow" presStyleLbl="fgAccFollowNode1" presStyleIdx="3" presStyleCnt="5" custLinFactNeighborY="-1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AA598-D48C-4E71-9FB9-9B9E7272CF46}" type="pres">
      <dgm:prSet presAssocID="{9768A7B1-023C-43E4-8D43-F7C211F64B0D}" presName="childTextArrow" presStyleLbl="fgAccFollowNode1" presStyleIdx="4" presStyleCnt="5" custLinFactNeighborX="-870" custLinFactNeighborY="-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829DF4-4067-4B1D-88B2-11E34552B94B}" type="presOf" srcId="{0E56C2C2-D2A8-4B28-9E38-C12BEEDFCBCA}" destId="{1F07CEC6-187D-4B2C-9845-6585BF16A371}" srcOrd="0" destOrd="0" presId="urn:microsoft.com/office/officeart/2005/8/layout/process4"/>
    <dgm:cxn modelId="{E8CE3DD4-B6B2-406C-ADA9-E3883823EF77}" srcId="{05E27F06-7263-4DAB-9541-55E2B43689E3}" destId="{6F295504-5633-4642-A535-7921214769F1}" srcOrd="0" destOrd="0" parTransId="{4B22A8AF-A1F8-4BE8-88B8-FB44C636A7CD}" sibTransId="{6BD46CD3-E100-4A20-BDE2-B887DFFC0E6E}"/>
    <dgm:cxn modelId="{D8559232-0029-4766-B9DD-98CA927FC1AB}" type="presOf" srcId="{67A8E02B-4FF3-49EF-BD3E-0CFA096D4CF6}" destId="{CAAD2A21-FA8C-4C03-911D-00D0E456CD4D}" srcOrd="0" destOrd="0" presId="urn:microsoft.com/office/officeart/2005/8/layout/process4"/>
    <dgm:cxn modelId="{D820CAF6-A5FE-41CA-A175-72C3D01871EF}" type="presOf" srcId="{2D56E664-E539-4BDF-99CC-122445BF49CC}" destId="{054428FC-C661-4E9E-8959-1C0F1CAC97CB}" srcOrd="1" destOrd="0" presId="urn:microsoft.com/office/officeart/2005/8/layout/process4"/>
    <dgm:cxn modelId="{E14A614B-709C-4251-B84C-8AB28520F457}" type="presOf" srcId="{6F295504-5633-4642-A535-7921214769F1}" destId="{B0CC4CEE-6EA5-4B34-AF39-F158EB67D66F}" srcOrd="0" destOrd="0" presId="urn:microsoft.com/office/officeart/2005/8/layout/process4"/>
    <dgm:cxn modelId="{29474FAC-F15A-417B-9BA5-4FBEBABC3274}" srcId="{05E27F06-7263-4DAB-9541-55E2B43689E3}" destId="{793820A3-E011-433B-8371-BF11D60AFB45}" srcOrd="2" destOrd="0" parTransId="{F58DC945-3571-4054-8DD6-C77DFB844041}" sibTransId="{761449D9-A531-44CD-BE56-C25AFBD55FCB}"/>
    <dgm:cxn modelId="{FFC76FC1-3F0D-4E97-BE9F-15FCB5F8CDEF}" type="presOf" srcId="{2C0B6B8A-270E-4298-8103-0BDE0DFD0474}" destId="{4455E7C0-F041-4791-8820-EBE3DDF31BA7}" srcOrd="0" destOrd="0" presId="urn:microsoft.com/office/officeart/2005/8/layout/process4"/>
    <dgm:cxn modelId="{AA60B89F-01D1-43BA-AE13-05DC517F9DDC}" srcId="{05E27F06-7263-4DAB-9541-55E2B43689E3}" destId="{2D56E664-E539-4BDF-99CC-122445BF49CC}" srcOrd="1" destOrd="0" parTransId="{0C054254-AC0A-4975-99EF-0084A922D1C9}" sibTransId="{FCC2083E-2BE8-4450-9660-D3B8F0C7E671}"/>
    <dgm:cxn modelId="{E1A598DA-6E07-44BF-8143-B4D53A907C0A}" srcId="{2D56E664-E539-4BDF-99CC-122445BF49CC}" destId="{2C0B6B8A-270E-4298-8103-0BDE0DFD0474}" srcOrd="1" destOrd="0" parTransId="{D94FF466-A38D-4C57-9941-AA292DB94115}" sibTransId="{2DC17F08-05EA-416B-8374-FEECB2CAB7CC}"/>
    <dgm:cxn modelId="{C2D4E00F-5C1D-4544-8089-B31BC9BC4C9C}" type="presOf" srcId="{9768A7B1-023C-43E4-8D43-F7C211F64B0D}" destId="{6BEAA598-D48C-4E71-9FB9-9B9E7272CF46}" srcOrd="0" destOrd="0" presId="urn:microsoft.com/office/officeart/2005/8/layout/process4"/>
    <dgm:cxn modelId="{F9C73957-375B-453A-A91B-7E42D225B443}" type="presOf" srcId="{9C4EE51E-667A-45AF-BC70-3B2A07AB8E5B}" destId="{3C748333-3045-4DBC-A8A0-7D25CA2826E0}" srcOrd="0" destOrd="0" presId="urn:microsoft.com/office/officeart/2005/8/layout/process4"/>
    <dgm:cxn modelId="{EE2F8AA9-80F0-4930-B33F-7695054B680A}" srcId="{2D56E664-E539-4BDF-99CC-122445BF49CC}" destId="{67A8E02B-4FF3-49EF-BD3E-0CFA096D4CF6}" srcOrd="0" destOrd="0" parTransId="{F965071A-7E78-4464-AF5F-040E8F7A6D50}" sibTransId="{48CC382D-1142-4FEE-91A0-3213CA9B394D}"/>
    <dgm:cxn modelId="{0D3E2EEB-A884-4566-9176-F86BB64746D3}" srcId="{793820A3-E011-433B-8371-BF11D60AFB45}" destId="{9C4EE51E-667A-45AF-BC70-3B2A07AB8E5B}" srcOrd="0" destOrd="0" parTransId="{4A4E9C47-DA3A-4219-9B52-1F2C7277BC02}" sibTransId="{9A8462A4-0C5E-41E8-A485-F9D8171E688D}"/>
    <dgm:cxn modelId="{C682A055-0249-4B25-96BC-C56F75C8076B}" srcId="{6F295504-5633-4642-A535-7921214769F1}" destId="{0E56C2C2-D2A8-4B28-9E38-C12BEEDFCBCA}" srcOrd="0" destOrd="0" parTransId="{807262D8-D051-4BB5-B1D6-5F4771252CC0}" sibTransId="{DB4679C3-8E20-4C2B-BBDA-0847CD326123}"/>
    <dgm:cxn modelId="{EE8BE019-0BAD-4D55-B602-F9D02920BBB1}" srcId="{6F295504-5633-4642-A535-7921214769F1}" destId="{9768A7B1-023C-43E4-8D43-F7C211F64B0D}" srcOrd="1" destOrd="0" parTransId="{B37C7303-6501-4810-9C9D-9AD71D047762}" sibTransId="{35B8FC1D-1EFD-4807-92AD-06B92ACA6485}"/>
    <dgm:cxn modelId="{F693B3B7-F2E2-46B2-B357-9B2ABF8C8320}" type="presOf" srcId="{793820A3-E011-433B-8371-BF11D60AFB45}" destId="{49420D33-EB1A-419A-A082-313117E45861}" srcOrd="0" destOrd="0" presId="urn:microsoft.com/office/officeart/2005/8/layout/process4"/>
    <dgm:cxn modelId="{C3F4E9B8-96B8-48A3-AADA-28923D6BD680}" type="presOf" srcId="{6F295504-5633-4642-A535-7921214769F1}" destId="{2C904356-BD82-4127-A122-AC4E86EA4EF3}" srcOrd="1" destOrd="0" presId="urn:microsoft.com/office/officeart/2005/8/layout/process4"/>
    <dgm:cxn modelId="{D98C2986-C6CA-4BEB-A857-D2552F170ADB}" type="presOf" srcId="{2D56E664-E539-4BDF-99CC-122445BF49CC}" destId="{C3CBD170-4B70-4B46-B724-F09F5D68634D}" srcOrd="0" destOrd="0" presId="urn:microsoft.com/office/officeart/2005/8/layout/process4"/>
    <dgm:cxn modelId="{CDE5D9D1-D225-41F2-B179-56C456F7CA65}" type="presOf" srcId="{05E27F06-7263-4DAB-9541-55E2B43689E3}" destId="{A0D55D80-7415-49EE-ADB6-6A9A4CA74EBA}" srcOrd="0" destOrd="0" presId="urn:microsoft.com/office/officeart/2005/8/layout/process4"/>
    <dgm:cxn modelId="{A87F9C9C-4785-4B0F-AAD1-FD03EE091E66}" type="presOf" srcId="{793820A3-E011-433B-8371-BF11D60AFB45}" destId="{2867F952-E26B-43C5-B767-15282973EBA1}" srcOrd="1" destOrd="0" presId="urn:microsoft.com/office/officeart/2005/8/layout/process4"/>
    <dgm:cxn modelId="{EFE97D0B-A44E-4702-839E-AC0DAC0483DA}" type="presParOf" srcId="{A0D55D80-7415-49EE-ADB6-6A9A4CA74EBA}" destId="{64FA4A94-D7DB-4AD8-91A1-554D929AA761}" srcOrd="0" destOrd="0" presId="urn:microsoft.com/office/officeart/2005/8/layout/process4"/>
    <dgm:cxn modelId="{2A9DAE64-A6A4-49F1-BB1B-C611E87F67A2}" type="presParOf" srcId="{64FA4A94-D7DB-4AD8-91A1-554D929AA761}" destId="{49420D33-EB1A-419A-A082-313117E45861}" srcOrd="0" destOrd="0" presId="urn:microsoft.com/office/officeart/2005/8/layout/process4"/>
    <dgm:cxn modelId="{05D11ED1-7FE3-4E4F-8751-C280EEA36772}" type="presParOf" srcId="{64FA4A94-D7DB-4AD8-91A1-554D929AA761}" destId="{2867F952-E26B-43C5-B767-15282973EBA1}" srcOrd="1" destOrd="0" presId="urn:microsoft.com/office/officeart/2005/8/layout/process4"/>
    <dgm:cxn modelId="{F018C27C-2ED9-40C2-B7F1-5CDB8AB4DBAA}" type="presParOf" srcId="{64FA4A94-D7DB-4AD8-91A1-554D929AA761}" destId="{6B1436DE-5284-4E1E-A6EB-2652A8A23DB6}" srcOrd="2" destOrd="0" presId="urn:microsoft.com/office/officeart/2005/8/layout/process4"/>
    <dgm:cxn modelId="{AF35D0A8-AD5B-4861-96C2-88660B37B110}" type="presParOf" srcId="{6B1436DE-5284-4E1E-A6EB-2652A8A23DB6}" destId="{3C748333-3045-4DBC-A8A0-7D25CA2826E0}" srcOrd="0" destOrd="0" presId="urn:microsoft.com/office/officeart/2005/8/layout/process4"/>
    <dgm:cxn modelId="{59B2A68E-CA55-4ACA-8A0F-036EA35947A5}" type="presParOf" srcId="{A0D55D80-7415-49EE-ADB6-6A9A4CA74EBA}" destId="{1F7FF39B-2B2E-4E62-8E85-EB8DC05E2B4E}" srcOrd="1" destOrd="0" presId="urn:microsoft.com/office/officeart/2005/8/layout/process4"/>
    <dgm:cxn modelId="{444F8B01-B1EE-4271-89B4-72A997867B9B}" type="presParOf" srcId="{A0D55D80-7415-49EE-ADB6-6A9A4CA74EBA}" destId="{7F4AFD1A-D7A4-44EF-92B4-52EEB1149FC7}" srcOrd="2" destOrd="0" presId="urn:microsoft.com/office/officeart/2005/8/layout/process4"/>
    <dgm:cxn modelId="{5E8D887D-6FAF-4355-8872-B6D9E276BFAA}" type="presParOf" srcId="{7F4AFD1A-D7A4-44EF-92B4-52EEB1149FC7}" destId="{C3CBD170-4B70-4B46-B724-F09F5D68634D}" srcOrd="0" destOrd="0" presId="urn:microsoft.com/office/officeart/2005/8/layout/process4"/>
    <dgm:cxn modelId="{BB63ABBD-034F-4B09-8DA7-5867AFCDF100}" type="presParOf" srcId="{7F4AFD1A-D7A4-44EF-92B4-52EEB1149FC7}" destId="{054428FC-C661-4E9E-8959-1C0F1CAC97CB}" srcOrd="1" destOrd="0" presId="urn:microsoft.com/office/officeart/2005/8/layout/process4"/>
    <dgm:cxn modelId="{42A2E55D-A6FD-4E78-9D9E-605EBF4CC6D5}" type="presParOf" srcId="{7F4AFD1A-D7A4-44EF-92B4-52EEB1149FC7}" destId="{3C23280F-63D0-4A55-84F7-656990045B2B}" srcOrd="2" destOrd="0" presId="urn:microsoft.com/office/officeart/2005/8/layout/process4"/>
    <dgm:cxn modelId="{31005FF1-4546-4BBD-B275-62B248894C12}" type="presParOf" srcId="{3C23280F-63D0-4A55-84F7-656990045B2B}" destId="{CAAD2A21-FA8C-4C03-911D-00D0E456CD4D}" srcOrd="0" destOrd="0" presId="urn:microsoft.com/office/officeart/2005/8/layout/process4"/>
    <dgm:cxn modelId="{61C8BD2F-0119-44AA-A38B-4A558ED313E2}" type="presParOf" srcId="{3C23280F-63D0-4A55-84F7-656990045B2B}" destId="{4455E7C0-F041-4791-8820-EBE3DDF31BA7}" srcOrd="1" destOrd="0" presId="urn:microsoft.com/office/officeart/2005/8/layout/process4"/>
    <dgm:cxn modelId="{62083CF7-44CE-40B1-AA4D-32918A6F9810}" type="presParOf" srcId="{A0D55D80-7415-49EE-ADB6-6A9A4CA74EBA}" destId="{00127D49-59F2-49DD-9ECE-28B647CD8788}" srcOrd="3" destOrd="0" presId="urn:microsoft.com/office/officeart/2005/8/layout/process4"/>
    <dgm:cxn modelId="{2BDBEDEC-1A2B-42BB-BA55-9B439AE9A5D8}" type="presParOf" srcId="{A0D55D80-7415-49EE-ADB6-6A9A4CA74EBA}" destId="{37E1BD9C-47CF-4B01-AC66-2CC3C7552137}" srcOrd="4" destOrd="0" presId="urn:microsoft.com/office/officeart/2005/8/layout/process4"/>
    <dgm:cxn modelId="{03653465-3474-45F5-8ACA-37474E475BDF}" type="presParOf" srcId="{37E1BD9C-47CF-4B01-AC66-2CC3C7552137}" destId="{B0CC4CEE-6EA5-4B34-AF39-F158EB67D66F}" srcOrd="0" destOrd="0" presId="urn:microsoft.com/office/officeart/2005/8/layout/process4"/>
    <dgm:cxn modelId="{7B4C159E-A67F-498D-B1DF-5D913B50C724}" type="presParOf" srcId="{37E1BD9C-47CF-4B01-AC66-2CC3C7552137}" destId="{2C904356-BD82-4127-A122-AC4E86EA4EF3}" srcOrd="1" destOrd="0" presId="urn:microsoft.com/office/officeart/2005/8/layout/process4"/>
    <dgm:cxn modelId="{7E619B39-7565-423C-8D9D-6D81D1ED219C}" type="presParOf" srcId="{37E1BD9C-47CF-4B01-AC66-2CC3C7552137}" destId="{34967DA4-1656-41A0-BB77-066DFCB38E99}" srcOrd="2" destOrd="0" presId="urn:microsoft.com/office/officeart/2005/8/layout/process4"/>
    <dgm:cxn modelId="{295309C7-80CD-42FF-9A6A-721C254F3E8B}" type="presParOf" srcId="{34967DA4-1656-41A0-BB77-066DFCB38E99}" destId="{1F07CEC6-187D-4B2C-9845-6585BF16A371}" srcOrd="0" destOrd="0" presId="urn:microsoft.com/office/officeart/2005/8/layout/process4"/>
    <dgm:cxn modelId="{5ABEBAF1-4069-4A6F-9855-E96234864FB2}" type="presParOf" srcId="{34967DA4-1656-41A0-BB77-066DFCB38E99}" destId="{6BEAA598-D48C-4E71-9FB9-9B9E7272CF4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787DDB-56CA-47D5-9A1C-B699323A14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EF31D-D197-4666-B8A5-2D22525EBCFA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  Детская песенно-танцевальная коллекция, детский фольклор</a:t>
          </a:r>
          <a:endParaRPr lang="ru-RU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BA601F-3E29-4055-B0A1-6173400844CF}" type="parTrans" cxnId="{D9BB5CD4-2CB1-4A37-AA07-621F8634AC27}">
      <dgm:prSet/>
      <dgm:spPr/>
      <dgm:t>
        <a:bodyPr/>
        <a:lstStyle/>
        <a:p>
          <a:endParaRPr lang="ru-RU"/>
        </a:p>
      </dgm:t>
    </dgm:pt>
    <dgm:pt modelId="{636F91AB-C473-40F5-A1C1-880BEBD5D39C}" type="sibTrans" cxnId="{D9BB5CD4-2CB1-4A37-AA07-621F8634AC27}">
      <dgm:prSet/>
      <dgm:spPr/>
      <dgm:t>
        <a:bodyPr/>
        <a:lstStyle/>
        <a:p>
          <a:endParaRPr lang="ru-RU"/>
        </a:p>
      </dgm:t>
    </dgm:pt>
    <dgm:pt modelId="{EA7944D0-4CC9-4D80-9D16-EAA55A0E3294}">
      <dgm:prSet phldrT="[Текст]" phldr="1"/>
      <dgm:spPr/>
      <dgm:t>
        <a:bodyPr/>
        <a:lstStyle/>
        <a:p>
          <a:endParaRPr lang="ru-RU" dirty="0"/>
        </a:p>
      </dgm:t>
    </dgm:pt>
    <dgm:pt modelId="{FCD4DBEB-C8A8-470D-94DF-E9D7F66AC83F}" type="parTrans" cxnId="{66EE8DB9-1775-4105-A908-B1801649E0BE}">
      <dgm:prSet/>
      <dgm:spPr/>
      <dgm:t>
        <a:bodyPr/>
        <a:lstStyle/>
        <a:p>
          <a:endParaRPr lang="ru-RU"/>
        </a:p>
      </dgm:t>
    </dgm:pt>
    <dgm:pt modelId="{02E12BC4-E57B-4FA0-BF93-2951D7208D8F}" type="sibTrans" cxnId="{66EE8DB9-1775-4105-A908-B1801649E0BE}">
      <dgm:prSet/>
      <dgm:spPr/>
      <dgm:t>
        <a:bodyPr/>
        <a:lstStyle/>
        <a:p>
          <a:endParaRPr lang="ru-RU"/>
        </a:p>
      </dgm:t>
    </dgm:pt>
    <dgm:pt modelId="{69944F36-DDAD-4D73-AD6B-2545151DEC6B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Старинная западноевропейская музыка 16 – 19 веков (народная)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1D243160-43C8-48CA-B6CA-FACCEF979D40}" type="parTrans" cxnId="{2EFAD886-32F3-4555-A99B-D4B1786DEBB5}">
      <dgm:prSet/>
      <dgm:spPr/>
      <dgm:t>
        <a:bodyPr/>
        <a:lstStyle/>
        <a:p>
          <a:endParaRPr lang="ru-RU"/>
        </a:p>
      </dgm:t>
    </dgm:pt>
    <dgm:pt modelId="{FD7033FA-95F4-4CB4-98D3-DC1F070B45C5}" type="sibTrans" cxnId="{2EFAD886-32F3-4555-A99B-D4B1786DEBB5}">
      <dgm:prSet/>
      <dgm:spPr/>
      <dgm:t>
        <a:bodyPr/>
        <a:lstStyle/>
        <a:p>
          <a:endParaRPr lang="ru-RU"/>
        </a:p>
      </dgm:t>
    </dgm:pt>
    <dgm:pt modelId="{514B3B16-9F98-4667-A52B-93EA01328021}">
      <dgm:prSet phldrT="[Текст]" phldr="1"/>
      <dgm:spPr/>
      <dgm:t>
        <a:bodyPr/>
        <a:lstStyle/>
        <a:p>
          <a:endParaRPr lang="ru-RU" dirty="0"/>
        </a:p>
      </dgm:t>
    </dgm:pt>
    <dgm:pt modelId="{BF01DA65-89B5-4C28-9184-9F06D8D1AD98}" type="parTrans" cxnId="{05D2D4A0-DDC7-4F7C-8A5A-316BA37B7685}">
      <dgm:prSet/>
      <dgm:spPr/>
      <dgm:t>
        <a:bodyPr/>
        <a:lstStyle/>
        <a:p>
          <a:endParaRPr lang="ru-RU"/>
        </a:p>
      </dgm:t>
    </dgm:pt>
    <dgm:pt modelId="{710B05A8-B95D-45F8-A02F-D5CD2FF8920F}" type="sibTrans" cxnId="{05D2D4A0-DDC7-4F7C-8A5A-316BA37B7685}">
      <dgm:prSet/>
      <dgm:spPr/>
      <dgm:t>
        <a:bodyPr/>
        <a:lstStyle/>
        <a:p>
          <a:endParaRPr lang="ru-RU"/>
        </a:p>
      </dgm:t>
    </dgm:pt>
    <dgm:pt modelId="{82262457-5C80-4D1D-9BC8-38E73BFD0CA4}">
      <dgm:prSet/>
      <dgm:spPr>
        <a:solidFill>
          <a:srgbClr val="66FF33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Современная музыка композиторов разных стран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5CFBDC2D-1BA6-4CB9-AA85-0D49A96206EA}" type="parTrans" cxnId="{8DE9264E-0D65-4491-8E35-DD2E0A4FB9DB}">
      <dgm:prSet/>
      <dgm:spPr/>
      <dgm:t>
        <a:bodyPr/>
        <a:lstStyle/>
        <a:p>
          <a:endParaRPr lang="ru-RU"/>
        </a:p>
      </dgm:t>
    </dgm:pt>
    <dgm:pt modelId="{8CE01BDE-17F1-4267-B108-01F8BA8FBD63}" type="sibTrans" cxnId="{8DE9264E-0D65-4491-8E35-DD2E0A4FB9DB}">
      <dgm:prSet/>
      <dgm:spPr/>
      <dgm:t>
        <a:bodyPr/>
        <a:lstStyle/>
        <a:p>
          <a:endParaRPr lang="ru-RU"/>
        </a:p>
      </dgm:t>
    </dgm:pt>
    <dgm:pt modelId="{EE18304F-E6F8-488B-BED8-B1A9677D5A83}" type="pres">
      <dgm:prSet presAssocID="{E4787DDB-56CA-47D5-9A1C-B699323A1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4F0A6-A54D-4329-9D70-319235512C1E}" type="pres">
      <dgm:prSet presAssocID="{CAAEF31D-D197-4666-B8A5-2D22525EBC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0059E-98AB-4CF0-9646-3A3F77E249FA}" type="pres">
      <dgm:prSet presAssocID="{CAAEF31D-D197-4666-B8A5-2D22525EBC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77B98-3106-4952-A30A-CB53CDA9681C}" type="pres">
      <dgm:prSet presAssocID="{69944F36-DDAD-4D73-AD6B-2545151DEC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21093-6449-4F75-AA0A-60869235C236}" type="pres">
      <dgm:prSet presAssocID="{69944F36-DDAD-4D73-AD6B-2545151DEC6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68339-B8C8-4E03-99F4-C5C6E1E2F1E5}" type="pres">
      <dgm:prSet presAssocID="{82262457-5C80-4D1D-9BC8-38E73BFD0C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8E1C15-8F7D-4674-9660-C8F39D443B6C}" type="presOf" srcId="{EA7944D0-4CC9-4D80-9D16-EAA55A0E3294}" destId="{8960059E-98AB-4CF0-9646-3A3F77E249FA}" srcOrd="0" destOrd="0" presId="urn:microsoft.com/office/officeart/2005/8/layout/vList2"/>
    <dgm:cxn modelId="{8DE9264E-0D65-4491-8E35-DD2E0A4FB9DB}" srcId="{E4787DDB-56CA-47D5-9A1C-B699323A1430}" destId="{82262457-5C80-4D1D-9BC8-38E73BFD0CA4}" srcOrd="2" destOrd="0" parTransId="{5CFBDC2D-1BA6-4CB9-AA85-0D49A96206EA}" sibTransId="{8CE01BDE-17F1-4267-B108-01F8BA8FBD63}"/>
    <dgm:cxn modelId="{D9BB5CD4-2CB1-4A37-AA07-621F8634AC27}" srcId="{E4787DDB-56CA-47D5-9A1C-B699323A1430}" destId="{CAAEF31D-D197-4666-B8A5-2D22525EBCFA}" srcOrd="0" destOrd="0" parTransId="{31BA601F-3E29-4055-B0A1-6173400844CF}" sibTransId="{636F91AB-C473-40F5-A1C1-880BEBD5D39C}"/>
    <dgm:cxn modelId="{47F071E7-696E-4DDC-B553-B5482DBD995D}" type="presOf" srcId="{69944F36-DDAD-4D73-AD6B-2545151DEC6B}" destId="{A4377B98-3106-4952-A30A-CB53CDA9681C}" srcOrd="0" destOrd="0" presId="urn:microsoft.com/office/officeart/2005/8/layout/vList2"/>
    <dgm:cxn modelId="{B7304A84-C955-475B-8046-482B7637E2D5}" type="presOf" srcId="{CAAEF31D-D197-4666-B8A5-2D22525EBCFA}" destId="{C364F0A6-A54D-4329-9D70-319235512C1E}" srcOrd="0" destOrd="0" presId="urn:microsoft.com/office/officeart/2005/8/layout/vList2"/>
    <dgm:cxn modelId="{5FD5AE7B-469C-4059-A3AE-D4C47227197B}" type="presOf" srcId="{514B3B16-9F98-4667-A52B-93EA01328021}" destId="{EFC21093-6449-4F75-AA0A-60869235C236}" srcOrd="0" destOrd="0" presId="urn:microsoft.com/office/officeart/2005/8/layout/vList2"/>
    <dgm:cxn modelId="{05D2D4A0-DDC7-4F7C-8A5A-316BA37B7685}" srcId="{69944F36-DDAD-4D73-AD6B-2545151DEC6B}" destId="{514B3B16-9F98-4667-A52B-93EA01328021}" srcOrd="0" destOrd="0" parTransId="{BF01DA65-89B5-4C28-9184-9F06D8D1AD98}" sibTransId="{710B05A8-B95D-45F8-A02F-D5CD2FF8920F}"/>
    <dgm:cxn modelId="{66EE8DB9-1775-4105-A908-B1801649E0BE}" srcId="{CAAEF31D-D197-4666-B8A5-2D22525EBCFA}" destId="{EA7944D0-4CC9-4D80-9D16-EAA55A0E3294}" srcOrd="0" destOrd="0" parTransId="{FCD4DBEB-C8A8-470D-94DF-E9D7F66AC83F}" sibTransId="{02E12BC4-E57B-4FA0-BF93-2951D7208D8F}"/>
    <dgm:cxn modelId="{56E2754C-9FFB-425F-BC0B-35CBEFC18793}" type="presOf" srcId="{82262457-5C80-4D1D-9BC8-38E73BFD0CA4}" destId="{43968339-B8C8-4E03-99F4-C5C6E1E2F1E5}" srcOrd="0" destOrd="0" presId="urn:microsoft.com/office/officeart/2005/8/layout/vList2"/>
    <dgm:cxn modelId="{2EFAD886-32F3-4555-A99B-D4B1786DEBB5}" srcId="{E4787DDB-56CA-47D5-9A1C-B699323A1430}" destId="{69944F36-DDAD-4D73-AD6B-2545151DEC6B}" srcOrd="1" destOrd="0" parTransId="{1D243160-43C8-48CA-B6CA-FACCEF979D40}" sibTransId="{FD7033FA-95F4-4CB4-98D3-DC1F070B45C5}"/>
    <dgm:cxn modelId="{BA128C03-4CA6-4FB0-9EAD-FBFC4C22E13E}" type="presOf" srcId="{E4787DDB-56CA-47D5-9A1C-B699323A1430}" destId="{EE18304F-E6F8-488B-BED8-B1A9677D5A83}" srcOrd="0" destOrd="0" presId="urn:microsoft.com/office/officeart/2005/8/layout/vList2"/>
    <dgm:cxn modelId="{A9D034BA-0D73-4322-9A61-3B0E6F921AF2}" type="presParOf" srcId="{EE18304F-E6F8-488B-BED8-B1A9677D5A83}" destId="{C364F0A6-A54D-4329-9D70-319235512C1E}" srcOrd="0" destOrd="0" presId="urn:microsoft.com/office/officeart/2005/8/layout/vList2"/>
    <dgm:cxn modelId="{F9F30B0F-8274-4F58-A5CE-3FE539850D90}" type="presParOf" srcId="{EE18304F-E6F8-488B-BED8-B1A9677D5A83}" destId="{8960059E-98AB-4CF0-9646-3A3F77E249FA}" srcOrd="1" destOrd="0" presId="urn:microsoft.com/office/officeart/2005/8/layout/vList2"/>
    <dgm:cxn modelId="{FAAC8F83-500A-43F1-8531-719D17BFB7C2}" type="presParOf" srcId="{EE18304F-E6F8-488B-BED8-B1A9677D5A83}" destId="{A4377B98-3106-4952-A30A-CB53CDA9681C}" srcOrd="2" destOrd="0" presId="urn:microsoft.com/office/officeart/2005/8/layout/vList2"/>
    <dgm:cxn modelId="{3EE9DF74-1628-4015-841B-1FCE5331A7AE}" type="presParOf" srcId="{EE18304F-E6F8-488B-BED8-B1A9677D5A83}" destId="{EFC21093-6449-4F75-AA0A-60869235C236}" srcOrd="3" destOrd="0" presId="urn:microsoft.com/office/officeart/2005/8/layout/vList2"/>
    <dgm:cxn modelId="{D13CF625-214E-4A47-AFD2-2B32E23F0FF7}" type="presParOf" srcId="{EE18304F-E6F8-488B-BED8-B1A9677D5A83}" destId="{43968339-B8C8-4E03-99F4-C5C6E1E2F1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8C467-F57C-4F7A-92A8-DF29B891B08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1C1649-D1D1-47C7-8140-57F4A2670683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Традиционная структура Орфовского занятия</a:t>
          </a:r>
          <a:endParaRPr lang="ru-RU" b="1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4C755B-A0E4-4345-BFAC-941F4C3DD2F2}" type="parTrans" cxnId="{919BD371-CB78-489E-9571-B6F30FED4ECC}">
      <dgm:prSet/>
      <dgm:spPr/>
      <dgm:t>
        <a:bodyPr/>
        <a:lstStyle/>
        <a:p>
          <a:endParaRPr lang="ru-RU"/>
        </a:p>
      </dgm:t>
    </dgm:pt>
    <dgm:pt modelId="{193F5514-2A42-49FE-937A-E4F65CF07F48}" type="sibTrans" cxnId="{919BD371-CB78-489E-9571-B6F30FED4ECC}">
      <dgm:prSet/>
      <dgm:spPr/>
      <dgm:t>
        <a:bodyPr/>
        <a:lstStyle/>
        <a:p>
          <a:endParaRPr lang="ru-RU"/>
        </a:p>
      </dgm:t>
    </dgm:pt>
    <dgm:pt modelId="{55A145DB-6EAF-4BFA-B383-27F2CF8D951A}" type="pres">
      <dgm:prSet presAssocID="{EBE8C467-F57C-4F7A-92A8-DF29B891B0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885877-E3CA-4BF4-BD57-C961B486C085}" type="pres">
      <dgm:prSet presAssocID="{031C1649-D1D1-47C7-8140-57F4A26706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8C1452-CB86-44EF-BC7A-17B8B19B50C0}" type="presOf" srcId="{031C1649-D1D1-47C7-8140-57F4A2670683}" destId="{F5885877-E3CA-4BF4-BD57-C961B486C085}" srcOrd="0" destOrd="0" presId="urn:microsoft.com/office/officeart/2005/8/layout/vList2"/>
    <dgm:cxn modelId="{919BD371-CB78-489E-9571-B6F30FED4ECC}" srcId="{EBE8C467-F57C-4F7A-92A8-DF29B891B08E}" destId="{031C1649-D1D1-47C7-8140-57F4A2670683}" srcOrd="0" destOrd="0" parTransId="{3A4C755B-A0E4-4345-BFAC-941F4C3DD2F2}" sibTransId="{193F5514-2A42-49FE-937A-E4F65CF07F48}"/>
    <dgm:cxn modelId="{31CCA4C3-7616-4D31-B7CC-40AC621CF3D9}" type="presOf" srcId="{EBE8C467-F57C-4F7A-92A8-DF29B891B08E}" destId="{55A145DB-6EAF-4BFA-B383-27F2CF8D951A}" srcOrd="0" destOrd="0" presId="urn:microsoft.com/office/officeart/2005/8/layout/vList2"/>
    <dgm:cxn modelId="{B5B77A17-E860-4B6C-BF04-94C20B8F7D06}" type="presParOf" srcId="{55A145DB-6EAF-4BFA-B383-27F2CF8D951A}" destId="{F5885877-E3CA-4BF4-BD57-C961B486C0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D8654F-384B-4DA1-BD37-E384E1D150E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FC771-B622-46EB-94A8-18B972FCDD22}">
      <dgm:prSet phldrT="[Текст]" custT="1"/>
      <dgm:spPr/>
      <dgm:t>
        <a:bodyPr/>
        <a:lstStyle/>
        <a:p>
          <a:r>
            <a:rPr lang="ru-RU" sz="2000" b="1" dirty="0" smtClean="0"/>
            <a:t>Коммуникативная игра-приветствие</a:t>
          </a:r>
          <a:endParaRPr lang="ru-RU" sz="2000" b="1" dirty="0"/>
        </a:p>
      </dgm:t>
    </dgm:pt>
    <dgm:pt modelId="{B72EF411-026F-4242-BB24-1465BBE25242}" type="parTrans" cxnId="{BA9DC959-0BF0-40C7-A38A-F88DE5F45032}">
      <dgm:prSet/>
      <dgm:spPr/>
      <dgm:t>
        <a:bodyPr/>
        <a:lstStyle/>
        <a:p>
          <a:endParaRPr lang="ru-RU"/>
        </a:p>
      </dgm:t>
    </dgm:pt>
    <dgm:pt modelId="{BEBF8411-2416-4E3D-BABD-A6EABF277EEF}" type="sibTrans" cxnId="{BA9DC959-0BF0-40C7-A38A-F88DE5F45032}">
      <dgm:prSet/>
      <dgm:spPr/>
      <dgm:t>
        <a:bodyPr/>
        <a:lstStyle/>
        <a:p>
          <a:endParaRPr lang="ru-RU"/>
        </a:p>
      </dgm:t>
    </dgm:pt>
    <dgm:pt modelId="{8874ECAD-9ADC-47EC-982B-9883B03D0D03}">
      <dgm:prSet phldrT="[Текст]" custT="1"/>
      <dgm:spPr/>
      <dgm:t>
        <a:bodyPr/>
        <a:lstStyle/>
        <a:p>
          <a:r>
            <a:rPr lang="ru-RU" sz="2000" b="1" dirty="0" smtClean="0"/>
            <a:t>Игры  с именами </a:t>
          </a:r>
          <a:r>
            <a:rPr lang="ru-RU" sz="6500" dirty="0" smtClean="0"/>
            <a:t> </a:t>
          </a:r>
          <a:endParaRPr lang="ru-RU" sz="6500" dirty="0"/>
        </a:p>
      </dgm:t>
    </dgm:pt>
    <dgm:pt modelId="{70E13F77-7F74-418A-8C4C-DEDAE70FF8F6}" type="parTrans" cxnId="{C49DD63B-C785-4C59-8D4D-E2B94868E971}">
      <dgm:prSet/>
      <dgm:spPr/>
      <dgm:t>
        <a:bodyPr/>
        <a:lstStyle/>
        <a:p>
          <a:endParaRPr lang="ru-RU"/>
        </a:p>
      </dgm:t>
    </dgm:pt>
    <dgm:pt modelId="{E2B9329E-21A6-417C-9199-8E916796D96F}" type="sibTrans" cxnId="{C49DD63B-C785-4C59-8D4D-E2B94868E971}">
      <dgm:prSet/>
      <dgm:spPr/>
      <dgm:t>
        <a:bodyPr/>
        <a:lstStyle/>
        <a:p>
          <a:endParaRPr lang="ru-RU"/>
        </a:p>
      </dgm:t>
    </dgm:pt>
    <dgm:pt modelId="{FB9C374F-F1D5-4F78-9E0D-9FB24A59C3B3}">
      <dgm:prSet phldrT="[Текст]" custT="1"/>
      <dgm:spPr/>
      <dgm:t>
        <a:bodyPr/>
        <a:lstStyle/>
        <a:p>
          <a:r>
            <a:rPr lang="ru-RU" sz="1800" b="1" dirty="0" smtClean="0"/>
            <a:t>Игры с музыкальными инструментами</a:t>
          </a:r>
          <a:endParaRPr lang="ru-RU" sz="1800" b="1" dirty="0"/>
        </a:p>
      </dgm:t>
    </dgm:pt>
    <dgm:pt modelId="{5758A049-1CA5-4AC3-858E-30597915B307}" type="parTrans" cxnId="{1F07A79D-99FF-49F2-BB39-194031089EDF}">
      <dgm:prSet/>
      <dgm:spPr/>
      <dgm:t>
        <a:bodyPr/>
        <a:lstStyle/>
        <a:p>
          <a:endParaRPr lang="ru-RU"/>
        </a:p>
      </dgm:t>
    </dgm:pt>
    <dgm:pt modelId="{4044E843-539D-496B-9F4B-2D0B947F833F}" type="sibTrans" cxnId="{1F07A79D-99FF-49F2-BB39-194031089EDF}">
      <dgm:prSet/>
      <dgm:spPr/>
      <dgm:t>
        <a:bodyPr/>
        <a:lstStyle/>
        <a:p>
          <a:endParaRPr lang="ru-RU"/>
        </a:p>
      </dgm:t>
    </dgm:pt>
    <dgm:pt modelId="{A4220F8A-E793-444B-9206-72F403661ACD}">
      <dgm:prSet phldrT="[Текст]" custT="1"/>
      <dgm:spPr/>
      <dgm:t>
        <a:bodyPr/>
        <a:lstStyle/>
        <a:p>
          <a:r>
            <a:rPr lang="ru-RU" sz="1800" b="1" dirty="0" smtClean="0"/>
            <a:t>Пение  с </a:t>
          </a:r>
          <a:r>
            <a:rPr lang="ru-RU" sz="1800" b="1" dirty="0" err="1" smtClean="0"/>
            <a:t>подыгрыванием</a:t>
          </a:r>
          <a:r>
            <a:rPr lang="ru-RU" sz="1800" b="1" dirty="0" smtClean="0"/>
            <a:t> на музыкальных инструментах</a:t>
          </a:r>
          <a:endParaRPr lang="ru-RU" sz="1800" b="1" dirty="0"/>
        </a:p>
      </dgm:t>
    </dgm:pt>
    <dgm:pt modelId="{9409B703-1B2D-4024-A989-CF531F7DA835}" type="parTrans" cxnId="{E996FFE2-E0D4-4E90-97F0-589ACF843074}">
      <dgm:prSet/>
      <dgm:spPr/>
      <dgm:t>
        <a:bodyPr/>
        <a:lstStyle/>
        <a:p>
          <a:endParaRPr lang="ru-RU"/>
        </a:p>
      </dgm:t>
    </dgm:pt>
    <dgm:pt modelId="{C6933452-3852-4593-9D06-E3C24E9DDD3E}" type="sibTrans" cxnId="{E996FFE2-E0D4-4E90-97F0-589ACF843074}">
      <dgm:prSet/>
      <dgm:spPr/>
      <dgm:t>
        <a:bodyPr/>
        <a:lstStyle/>
        <a:p>
          <a:endParaRPr lang="ru-RU"/>
        </a:p>
      </dgm:t>
    </dgm:pt>
    <dgm:pt modelId="{85B3109B-6DC0-4622-A490-DF06F08322F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Круговой коммуникативный танец или игра</a:t>
          </a:r>
          <a:endParaRPr lang="ru-RU" b="1" dirty="0"/>
        </a:p>
      </dgm:t>
    </dgm:pt>
    <dgm:pt modelId="{CD1A6A3D-3A2B-4335-B912-7B61DD789F9E}" type="parTrans" cxnId="{AF4F0AAC-FEDA-4055-A5EA-B3F7D3A2FFA4}">
      <dgm:prSet/>
      <dgm:spPr/>
      <dgm:t>
        <a:bodyPr/>
        <a:lstStyle/>
        <a:p>
          <a:endParaRPr lang="ru-RU"/>
        </a:p>
      </dgm:t>
    </dgm:pt>
    <dgm:pt modelId="{0CCAE2A7-553E-44C5-8AEB-1C053F344832}" type="sibTrans" cxnId="{AF4F0AAC-FEDA-4055-A5EA-B3F7D3A2FFA4}">
      <dgm:prSet/>
      <dgm:spPr/>
      <dgm:t>
        <a:bodyPr/>
        <a:lstStyle/>
        <a:p>
          <a:endParaRPr lang="ru-RU"/>
        </a:p>
      </dgm:t>
    </dgm:pt>
    <dgm:pt modelId="{AFBC745F-688B-4511-AE17-7A58FEE5D23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Игра-прощание</a:t>
          </a:r>
        </a:p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0757670-94B6-4FC4-B9B7-C891AC672EAD}" type="parTrans" cxnId="{26FAE2D4-2F52-4578-B568-62DEDD3290A9}">
      <dgm:prSet/>
      <dgm:spPr/>
      <dgm:t>
        <a:bodyPr/>
        <a:lstStyle/>
        <a:p>
          <a:endParaRPr lang="ru-RU"/>
        </a:p>
      </dgm:t>
    </dgm:pt>
    <dgm:pt modelId="{F4D9722C-AFB5-4ED2-8CBF-E55B344CBB86}" type="sibTrans" cxnId="{26FAE2D4-2F52-4578-B568-62DEDD3290A9}">
      <dgm:prSet/>
      <dgm:spPr/>
      <dgm:t>
        <a:bodyPr/>
        <a:lstStyle/>
        <a:p>
          <a:endParaRPr lang="ru-RU"/>
        </a:p>
      </dgm:t>
    </dgm:pt>
    <dgm:pt modelId="{F105EF95-820D-441A-9E9F-3C29565217D8}" type="pres">
      <dgm:prSet presAssocID="{30D8654F-384B-4DA1-BD37-E384E1D15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FF517-F84E-4C8A-A404-1B7C8A0AFB28}" type="pres">
      <dgm:prSet presAssocID="{3D2FC771-B622-46EB-94A8-18B972FCDD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561B4-A3C8-4F94-B590-C664DDE364C7}" type="pres">
      <dgm:prSet presAssocID="{BEBF8411-2416-4E3D-BABD-A6EABF277EEF}" presName="sibTrans" presStyleCnt="0"/>
      <dgm:spPr/>
    </dgm:pt>
    <dgm:pt modelId="{748A2613-1FC2-459F-9A37-23305584AFE6}" type="pres">
      <dgm:prSet presAssocID="{8874ECAD-9ADC-47EC-982B-9883B03D0D03}" presName="node" presStyleLbl="node1" presStyleIdx="1" presStyleCnt="6" custScaleY="99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B9AAA-7903-467F-A9B0-ECB8BDCB9A25}" type="pres">
      <dgm:prSet presAssocID="{E2B9329E-21A6-417C-9199-8E916796D96F}" presName="sibTrans" presStyleCnt="0"/>
      <dgm:spPr/>
    </dgm:pt>
    <dgm:pt modelId="{98BA096B-CEDD-40D9-8397-2F6A17BE4854}" type="pres">
      <dgm:prSet presAssocID="{FB9C374F-F1D5-4F78-9E0D-9FB24A59C3B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01D52-0FC1-4C55-BC78-DF64DF6FDDE6}" type="pres">
      <dgm:prSet presAssocID="{4044E843-539D-496B-9F4B-2D0B947F833F}" presName="sibTrans" presStyleCnt="0"/>
      <dgm:spPr/>
    </dgm:pt>
    <dgm:pt modelId="{D3A7043D-9F96-4CEB-AA10-8A7B602233C0}" type="pres">
      <dgm:prSet presAssocID="{A4220F8A-E793-444B-9206-72F403661AC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E1349-B618-47B7-9D8D-DB30443C4156}" type="pres">
      <dgm:prSet presAssocID="{C6933452-3852-4593-9D06-E3C24E9DDD3E}" presName="sibTrans" presStyleCnt="0"/>
      <dgm:spPr/>
    </dgm:pt>
    <dgm:pt modelId="{4780C01F-C826-4D24-894F-2067C9876637}" type="pres">
      <dgm:prSet presAssocID="{85B3109B-6DC0-4622-A490-DF06F08322F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43833-BD9F-4205-9FB6-DFEC14D49B9C}" type="pres">
      <dgm:prSet presAssocID="{0CCAE2A7-553E-44C5-8AEB-1C053F344832}" presName="sibTrans" presStyleCnt="0"/>
      <dgm:spPr/>
    </dgm:pt>
    <dgm:pt modelId="{6A13F19D-523F-4F53-8930-FBA57F3E5F17}" type="pres">
      <dgm:prSet presAssocID="{AFBC745F-688B-4511-AE17-7A58FEE5D2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6FFE2-E0D4-4E90-97F0-589ACF843074}" srcId="{30D8654F-384B-4DA1-BD37-E384E1D150E1}" destId="{A4220F8A-E793-444B-9206-72F403661ACD}" srcOrd="3" destOrd="0" parTransId="{9409B703-1B2D-4024-A989-CF531F7DA835}" sibTransId="{C6933452-3852-4593-9D06-E3C24E9DDD3E}"/>
    <dgm:cxn modelId="{AF4F0AAC-FEDA-4055-A5EA-B3F7D3A2FFA4}" srcId="{30D8654F-384B-4DA1-BD37-E384E1D150E1}" destId="{85B3109B-6DC0-4622-A490-DF06F08322F1}" srcOrd="4" destOrd="0" parTransId="{CD1A6A3D-3A2B-4335-B912-7B61DD789F9E}" sibTransId="{0CCAE2A7-553E-44C5-8AEB-1C053F344832}"/>
    <dgm:cxn modelId="{F360E087-0745-490E-AEF2-EDC2F0A25B90}" type="presOf" srcId="{A4220F8A-E793-444B-9206-72F403661ACD}" destId="{D3A7043D-9F96-4CEB-AA10-8A7B602233C0}" srcOrd="0" destOrd="0" presId="urn:microsoft.com/office/officeart/2005/8/layout/default#1"/>
    <dgm:cxn modelId="{CF9BE7B8-8D2F-4AC3-A383-413086E6D64F}" type="presOf" srcId="{85B3109B-6DC0-4622-A490-DF06F08322F1}" destId="{4780C01F-C826-4D24-894F-2067C9876637}" srcOrd="0" destOrd="0" presId="urn:microsoft.com/office/officeart/2005/8/layout/default#1"/>
    <dgm:cxn modelId="{2CC4446F-9C77-4ED4-9128-7EC583C6FB7A}" type="presOf" srcId="{AFBC745F-688B-4511-AE17-7A58FEE5D233}" destId="{6A13F19D-523F-4F53-8930-FBA57F3E5F17}" srcOrd="0" destOrd="0" presId="urn:microsoft.com/office/officeart/2005/8/layout/default#1"/>
    <dgm:cxn modelId="{36DD2F5D-C270-41A9-AE4A-0693431D8301}" type="presOf" srcId="{30D8654F-384B-4DA1-BD37-E384E1D150E1}" destId="{F105EF95-820D-441A-9E9F-3C29565217D8}" srcOrd="0" destOrd="0" presId="urn:microsoft.com/office/officeart/2005/8/layout/default#1"/>
    <dgm:cxn modelId="{C49DD63B-C785-4C59-8D4D-E2B94868E971}" srcId="{30D8654F-384B-4DA1-BD37-E384E1D150E1}" destId="{8874ECAD-9ADC-47EC-982B-9883B03D0D03}" srcOrd="1" destOrd="0" parTransId="{70E13F77-7F74-418A-8C4C-DEDAE70FF8F6}" sibTransId="{E2B9329E-21A6-417C-9199-8E916796D96F}"/>
    <dgm:cxn modelId="{5F7424DC-314C-48E3-ADF8-DF5E1178C55B}" type="presOf" srcId="{3D2FC771-B622-46EB-94A8-18B972FCDD22}" destId="{0D3FF517-F84E-4C8A-A404-1B7C8A0AFB28}" srcOrd="0" destOrd="0" presId="urn:microsoft.com/office/officeart/2005/8/layout/default#1"/>
    <dgm:cxn modelId="{26FAE2D4-2F52-4578-B568-62DEDD3290A9}" srcId="{30D8654F-384B-4DA1-BD37-E384E1D150E1}" destId="{AFBC745F-688B-4511-AE17-7A58FEE5D233}" srcOrd="5" destOrd="0" parTransId="{80757670-94B6-4FC4-B9B7-C891AC672EAD}" sibTransId="{F4D9722C-AFB5-4ED2-8CBF-E55B344CBB86}"/>
    <dgm:cxn modelId="{A9C32D83-958E-410A-ADAB-9F0D9E9088D4}" type="presOf" srcId="{8874ECAD-9ADC-47EC-982B-9883B03D0D03}" destId="{748A2613-1FC2-459F-9A37-23305584AFE6}" srcOrd="0" destOrd="0" presId="urn:microsoft.com/office/officeart/2005/8/layout/default#1"/>
    <dgm:cxn modelId="{BA9DC959-0BF0-40C7-A38A-F88DE5F45032}" srcId="{30D8654F-384B-4DA1-BD37-E384E1D150E1}" destId="{3D2FC771-B622-46EB-94A8-18B972FCDD22}" srcOrd="0" destOrd="0" parTransId="{B72EF411-026F-4242-BB24-1465BBE25242}" sibTransId="{BEBF8411-2416-4E3D-BABD-A6EABF277EEF}"/>
    <dgm:cxn modelId="{1F07A79D-99FF-49F2-BB39-194031089EDF}" srcId="{30D8654F-384B-4DA1-BD37-E384E1D150E1}" destId="{FB9C374F-F1D5-4F78-9E0D-9FB24A59C3B3}" srcOrd="2" destOrd="0" parTransId="{5758A049-1CA5-4AC3-858E-30597915B307}" sibTransId="{4044E843-539D-496B-9F4B-2D0B947F833F}"/>
    <dgm:cxn modelId="{FC4C5677-18A9-449B-BF46-6D54C5072119}" type="presOf" srcId="{FB9C374F-F1D5-4F78-9E0D-9FB24A59C3B3}" destId="{98BA096B-CEDD-40D9-8397-2F6A17BE4854}" srcOrd="0" destOrd="0" presId="urn:microsoft.com/office/officeart/2005/8/layout/default#1"/>
    <dgm:cxn modelId="{3AB6A8B0-8342-4E23-981C-F630036491CA}" type="presParOf" srcId="{F105EF95-820D-441A-9E9F-3C29565217D8}" destId="{0D3FF517-F84E-4C8A-A404-1B7C8A0AFB28}" srcOrd="0" destOrd="0" presId="urn:microsoft.com/office/officeart/2005/8/layout/default#1"/>
    <dgm:cxn modelId="{7A3DD599-FFFF-4CBE-AF01-1DA9C651A541}" type="presParOf" srcId="{F105EF95-820D-441A-9E9F-3C29565217D8}" destId="{A56561B4-A3C8-4F94-B590-C664DDE364C7}" srcOrd="1" destOrd="0" presId="urn:microsoft.com/office/officeart/2005/8/layout/default#1"/>
    <dgm:cxn modelId="{7B5C793D-72A8-4839-BFA2-3201CC8DC5C5}" type="presParOf" srcId="{F105EF95-820D-441A-9E9F-3C29565217D8}" destId="{748A2613-1FC2-459F-9A37-23305584AFE6}" srcOrd="2" destOrd="0" presId="urn:microsoft.com/office/officeart/2005/8/layout/default#1"/>
    <dgm:cxn modelId="{280868BA-62AC-45BB-8F4C-65FAFFED7589}" type="presParOf" srcId="{F105EF95-820D-441A-9E9F-3C29565217D8}" destId="{955B9AAA-7903-467F-A9B0-ECB8BDCB9A25}" srcOrd="3" destOrd="0" presId="urn:microsoft.com/office/officeart/2005/8/layout/default#1"/>
    <dgm:cxn modelId="{CE0B0041-1E33-491C-984F-BDCFB65FAE98}" type="presParOf" srcId="{F105EF95-820D-441A-9E9F-3C29565217D8}" destId="{98BA096B-CEDD-40D9-8397-2F6A17BE4854}" srcOrd="4" destOrd="0" presId="urn:microsoft.com/office/officeart/2005/8/layout/default#1"/>
    <dgm:cxn modelId="{508BD283-3BEE-4816-8F9C-11DE6AAD7CB8}" type="presParOf" srcId="{F105EF95-820D-441A-9E9F-3C29565217D8}" destId="{B0A01D52-0FC1-4C55-BC78-DF64DF6FDDE6}" srcOrd="5" destOrd="0" presId="urn:microsoft.com/office/officeart/2005/8/layout/default#1"/>
    <dgm:cxn modelId="{56F39E9D-C77D-47FE-8D34-24527FFFE1CF}" type="presParOf" srcId="{F105EF95-820D-441A-9E9F-3C29565217D8}" destId="{D3A7043D-9F96-4CEB-AA10-8A7B602233C0}" srcOrd="6" destOrd="0" presId="urn:microsoft.com/office/officeart/2005/8/layout/default#1"/>
    <dgm:cxn modelId="{FF7FE0FC-3B49-48DB-A25E-A3F9CEB8886C}" type="presParOf" srcId="{F105EF95-820D-441A-9E9F-3C29565217D8}" destId="{51AE1349-B618-47B7-9D8D-DB30443C4156}" srcOrd="7" destOrd="0" presId="urn:microsoft.com/office/officeart/2005/8/layout/default#1"/>
    <dgm:cxn modelId="{A1D8A362-EFAD-48E3-9898-603BDF5013C6}" type="presParOf" srcId="{F105EF95-820D-441A-9E9F-3C29565217D8}" destId="{4780C01F-C826-4D24-894F-2067C9876637}" srcOrd="8" destOrd="0" presId="urn:microsoft.com/office/officeart/2005/8/layout/default#1"/>
    <dgm:cxn modelId="{6EAD9F3D-4094-4790-958D-27C1F0BD196E}" type="presParOf" srcId="{F105EF95-820D-441A-9E9F-3C29565217D8}" destId="{68D43833-BD9F-4205-9FB6-DFEC14D49B9C}" srcOrd="9" destOrd="0" presId="urn:microsoft.com/office/officeart/2005/8/layout/default#1"/>
    <dgm:cxn modelId="{6DEB5528-0B91-48A6-9332-CD32FCC023BB}" type="presParOf" srcId="{F105EF95-820D-441A-9E9F-3C29565217D8}" destId="{6A13F19D-523F-4F53-8930-FBA57F3E5F17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6EF604-3373-4704-9B53-6783402C43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BCA856B-3EC6-474C-9FF9-F2405F1E3BF5}">
      <dgm:prSet custT="1"/>
      <dgm:spPr/>
      <dgm:t>
        <a:bodyPr/>
        <a:lstStyle/>
        <a:p>
          <a:pPr algn="ctr" rtl="0"/>
          <a:r>
            <a:rPr lang="ru-RU" sz="3600" b="1" dirty="0" smtClean="0"/>
            <a:t>Ценность методики К.Орфа</a:t>
          </a:r>
          <a:endParaRPr lang="ru-RU" sz="3600" b="1" dirty="0"/>
        </a:p>
      </dgm:t>
    </dgm:pt>
    <dgm:pt modelId="{D9AED09A-FC22-44F5-BD71-ECA47FFDCE65}" type="parTrans" cxnId="{8D140272-F825-411D-8E03-8999ADA07D46}">
      <dgm:prSet/>
      <dgm:spPr/>
      <dgm:t>
        <a:bodyPr/>
        <a:lstStyle/>
        <a:p>
          <a:endParaRPr lang="ru-RU"/>
        </a:p>
      </dgm:t>
    </dgm:pt>
    <dgm:pt modelId="{E2981152-B7B7-4A53-909E-FD8B0D50E00C}" type="sibTrans" cxnId="{8D140272-F825-411D-8E03-8999ADA07D46}">
      <dgm:prSet/>
      <dgm:spPr/>
      <dgm:t>
        <a:bodyPr/>
        <a:lstStyle/>
        <a:p>
          <a:endParaRPr lang="ru-RU"/>
        </a:p>
      </dgm:t>
    </dgm:pt>
    <dgm:pt modelId="{BDF13D53-0790-4B82-A08A-DB7EE1B8C7D2}" type="pres">
      <dgm:prSet presAssocID="{806EF604-3373-4704-9B53-6783402C43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028BA-57C2-4487-9187-BAE2B3650E8F}" type="pres">
      <dgm:prSet presAssocID="{EBCA856B-3EC6-474C-9FF9-F2405F1E3BF5}" presName="parentText" presStyleLbl="node1" presStyleIdx="0" presStyleCnt="1" custLinFactNeighborX="520" custLinFactNeighborY="-36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C51C4-00BD-42AA-8F20-EEB74177AED9}" type="presOf" srcId="{EBCA856B-3EC6-474C-9FF9-F2405F1E3BF5}" destId="{985028BA-57C2-4487-9187-BAE2B3650E8F}" srcOrd="0" destOrd="0" presId="urn:microsoft.com/office/officeart/2005/8/layout/vList2"/>
    <dgm:cxn modelId="{8D140272-F825-411D-8E03-8999ADA07D46}" srcId="{806EF604-3373-4704-9B53-6783402C43AF}" destId="{EBCA856B-3EC6-474C-9FF9-F2405F1E3BF5}" srcOrd="0" destOrd="0" parTransId="{D9AED09A-FC22-44F5-BD71-ECA47FFDCE65}" sibTransId="{E2981152-B7B7-4A53-909E-FD8B0D50E00C}"/>
    <dgm:cxn modelId="{B0F216A4-3C0C-4EF4-B687-C59684608F95}" type="presOf" srcId="{806EF604-3373-4704-9B53-6783402C43AF}" destId="{BDF13D53-0790-4B82-A08A-DB7EE1B8C7D2}" srcOrd="0" destOrd="0" presId="urn:microsoft.com/office/officeart/2005/8/layout/vList2"/>
    <dgm:cxn modelId="{846A86ED-CBC9-4586-9F01-6DB5B988EAFE}" type="presParOf" srcId="{BDF13D53-0790-4B82-A08A-DB7EE1B8C7D2}" destId="{985028BA-57C2-4487-9187-BAE2B3650E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100C59-5388-4053-AC4C-6A1848C6AE4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6F3A5A7-5798-4768-9631-E79866CE1337}">
      <dgm:prSet phldrT="[Текст]" custT="1"/>
      <dgm:spPr>
        <a:solidFill>
          <a:srgbClr val="66FF3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8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rPr>
            <a:t>Простота в разучивании, игровая основа обучения</a:t>
          </a:r>
          <a:endParaRPr lang="ru-RU" sz="2800" b="1" dirty="0">
            <a:solidFill>
              <a:schemeClr val="accent2">
                <a:lumMod val="75000"/>
              </a:schemeClr>
            </a:solidFill>
            <a:latin typeface="Georgia" pitchFamily="18" charset="0"/>
          </a:endParaRPr>
        </a:p>
      </dgm:t>
    </dgm:pt>
    <dgm:pt modelId="{173597B6-2454-449A-9BD4-3AF2994D89F5}" type="parTrans" cxnId="{58D8C63A-E857-48FC-A331-1F8024910C80}">
      <dgm:prSet/>
      <dgm:spPr/>
      <dgm:t>
        <a:bodyPr/>
        <a:lstStyle/>
        <a:p>
          <a:endParaRPr lang="ru-RU"/>
        </a:p>
      </dgm:t>
    </dgm:pt>
    <dgm:pt modelId="{FE22C44D-A956-4E91-90C4-EFD255A04C33}" type="sibTrans" cxnId="{58D8C63A-E857-48FC-A331-1F8024910C80}">
      <dgm:prSet/>
      <dgm:spPr/>
      <dgm:t>
        <a:bodyPr/>
        <a:lstStyle/>
        <a:p>
          <a:endParaRPr lang="ru-RU"/>
        </a:p>
      </dgm:t>
    </dgm:pt>
    <dgm:pt modelId="{7BC61A84-708F-4D67-9A2B-86ADAFE1BD75}">
      <dgm:prSet phldrT="[Текст]" phldr="1"/>
      <dgm:spPr/>
      <dgm:t>
        <a:bodyPr/>
        <a:lstStyle/>
        <a:p>
          <a:endParaRPr lang="ru-RU" dirty="0"/>
        </a:p>
      </dgm:t>
    </dgm:pt>
    <dgm:pt modelId="{F6A60DD3-2841-45C6-942F-7A05A0AB7714}" type="parTrans" cxnId="{0230E31D-A369-4136-B042-E23D832F358A}">
      <dgm:prSet/>
      <dgm:spPr/>
      <dgm:t>
        <a:bodyPr/>
        <a:lstStyle/>
        <a:p>
          <a:endParaRPr lang="ru-RU"/>
        </a:p>
      </dgm:t>
    </dgm:pt>
    <dgm:pt modelId="{4F3FD023-C5C7-4A19-BBFC-51B770BA8089}" type="sibTrans" cxnId="{0230E31D-A369-4136-B042-E23D832F358A}">
      <dgm:prSet/>
      <dgm:spPr/>
      <dgm:t>
        <a:bodyPr/>
        <a:lstStyle/>
        <a:p>
          <a:endParaRPr lang="ru-RU"/>
        </a:p>
      </dgm:t>
    </dgm:pt>
    <dgm:pt modelId="{3A6A8B45-E6B9-4533-8620-5A2813EE381D}">
      <dgm:prSet phldrT="[Текст]" phldr="1"/>
      <dgm:spPr/>
      <dgm:t>
        <a:bodyPr/>
        <a:lstStyle/>
        <a:p>
          <a:endParaRPr lang="ru-RU"/>
        </a:p>
      </dgm:t>
    </dgm:pt>
    <dgm:pt modelId="{E3330A5F-780A-48CF-9E2F-FE042F13310A}" type="parTrans" cxnId="{BDD45EA7-98A3-4B9D-BD19-3CC2C118FBA3}">
      <dgm:prSet/>
      <dgm:spPr/>
      <dgm:t>
        <a:bodyPr/>
        <a:lstStyle/>
        <a:p>
          <a:endParaRPr lang="ru-RU"/>
        </a:p>
      </dgm:t>
    </dgm:pt>
    <dgm:pt modelId="{C511624D-CE62-4673-9FA5-EF4A7537AB17}" type="sibTrans" cxnId="{BDD45EA7-98A3-4B9D-BD19-3CC2C118FBA3}">
      <dgm:prSet/>
      <dgm:spPr/>
      <dgm:t>
        <a:bodyPr/>
        <a:lstStyle/>
        <a:p>
          <a:endParaRPr lang="ru-RU"/>
        </a:p>
      </dgm:t>
    </dgm:pt>
    <dgm:pt modelId="{0CBBD511-3F62-4BA7-A17B-21D3181AE76F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800" b="1" i="0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rPr>
            <a:t>Развитие способностей каждого отдельного ребенка в условиях  коллективной деятельности </a:t>
          </a:r>
          <a:endParaRPr lang="ru-RU" sz="2800" b="1" i="0" dirty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</dgm:t>
    </dgm:pt>
    <dgm:pt modelId="{2B0EA0B2-6841-49C2-AB93-FF0BA424AD4E}" type="sibTrans" cxnId="{67C8653D-8590-4669-B22C-8A168EE739A5}">
      <dgm:prSet/>
      <dgm:spPr/>
      <dgm:t>
        <a:bodyPr/>
        <a:lstStyle/>
        <a:p>
          <a:endParaRPr lang="ru-RU"/>
        </a:p>
      </dgm:t>
    </dgm:pt>
    <dgm:pt modelId="{F0660010-38E4-4EDF-A84A-06E79A3E967D}" type="parTrans" cxnId="{67C8653D-8590-4669-B22C-8A168EE739A5}">
      <dgm:prSet/>
      <dgm:spPr/>
      <dgm:t>
        <a:bodyPr/>
        <a:lstStyle/>
        <a:p>
          <a:endParaRPr lang="ru-RU"/>
        </a:p>
      </dgm:t>
    </dgm:pt>
    <dgm:pt modelId="{0213F7D2-645B-486E-A982-675EBC26E88C}">
      <dgm:prSet custT="1"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rPr>
            <a:t>Гибкость,  возможность сочетать с другими методиками </a:t>
          </a:r>
          <a:endParaRPr lang="ru-RU" sz="2800" b="1" dirty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</dgm:t>
    </dgm:pt>
    <dgm:pt modelId="{1EE7A3CD-1D88-4D67-B2CA-FD6A4BDAE846}" type="parTrans" cxnId="{8B6BC0D7-0588-4549-ACD5-6135B7A32D9E}">
      <dgm:prSet/>
      <dgm:spPr/>
      <dgm:t>
        <a:bodyPr/>
        <a:lstStyle/>
        <a:p>
          <a:endParaRPr lang="ru-RU"/>
        </a:p>
      </dgm:t>
    </dgm:pt>
    <dgm:pt modelId="{233F6C2F-65AE-4BA1-876F-FB97EA7F05A7}" type="sibTrans" cxnId="{8B6BC0D7-0588-4549-ACD5-6135B7A32D9E}">
      <dgm:prSet/>
      <dgm:spPr/>
      <dgm:t>
        <a:bodyPr/>
        <a:lstStyle/>
        <a:p>
          <a:endParaRPr lang="ru-RU"/>
        </a:p>
      </dgm:t>
    </dgm:pt>
    <dgm:pt modelId="{CFC52E12-D0DB-40C4-8B60-BA5B5F8406C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800" b="1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rPr>
            <a:t>Знакомство с лучшими образцами народной и профессиональной музыки разных стран</a:t>
          </a:r>
          <a:endParaRPr lang="ru-RU" sz="2800" b="1" dirty="0">
            <a:solidFill>
              <a:schemeClr val="tx1">
                <a:lumMod val="95000"/>
              </a:schemeClr>
            </a:solidFill>
            <a:latin typeface="Georgia" pitchFamily="18" charset="0"/>
          </a:endParaRPr>
        </a:p>
      </dgm:t>
    </dgm:pt>
    <dgm:pt modelId="{E5BA13CB-3448-4B61-8297-744D206DFC61}" type="parTrans" cxnId="{875ACA4C-2356-4EA9-8508-19AEFF7F223A}">
      <dgm:prSet/>
      <dgm:spPr/>
      <dgm:t>
        <a:bodyPr/>
        <a:lstStyle/>
        <a:p>
          <a:endParaRPr lang="ru-RU"/>
        </a:p>
      </dgm:t>
    </dgm:pt>
    <dgm:pt modelId="{7D81E021-E8F5-452E-A8AC-A225F862EFBF}" type="sibTrans" cxnId="{875ACA4C-2356-4EA9-8508-19AEFF7F223A}">
      <dgm:prSet/>
      <dgm:spPr/>
      <dgm:t>
        <a:bodyPr/>
        <a:lstStyle/>
        <a:p>
          <a:endParaRPr lang="ru-RU"/>
        </a:p>
      </dgm:t>
    </dgm:pt>
    <dgm:pt modelId="{AE6C8B00-30B9-47F1-8C96-BA550A0729CD}" type="pres">
      <dgm:prSet presAssocID="{C5100C59-5388-4053-AC4C-6A1848C6AE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2D456-AE2A-4E7A-BA43-D785FE64F2CD}" type="pres">
      <dgm:prSet presAssocID="{D6F3A5A7-5798-4768-9631-E79866CE1337}" presName="parentText" presStyleLbl="node1" presStyleIdx="0" presStyleCnt="4" custScaleY="110000" custLinFactY="-4845" custLinFactNeighborX="5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C2C09-BAC6-4FAD-ADB0-90D4AFC4C60B}" type="pres">
      <dgm:prSet presAssocID="{D6F3A5A7-5798-4768-9631-E79866CE133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E0162-65D7-429E-9863-6385A1910C68}" type="pres">
      <dgm:prSet presAssocID="{0213F7D2-645B-486E-A982-675EBC26E88C}" presName="parentText" presStyleLbl="node1" presStyleIdx="1" presStyleCnt="4" custLinFactY="-2204" custLinFactNeighborX="-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9D9D0-0CD3-4676-9700-A9DF58003B4D}" type="pres">
      <dgm:prSet presAssocID="{233F6C2F-65AE-4BA1-876F-FB97EA7F05A7}" presName="spacer" presStyleCnt="0"/>
      <dgm:spPr/>
    </dgm:pt>
    <dgm:pt modelId="{7620E9A3-EBBB-407D-B284-A537F5DE9852}" type="pres">
      <dgm:prSet presAssocID="{CFC52E12-D0DB-40C4-8B60-BA5B5F8406C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7FB0C-3239-4B32-91B4-E92D15DEF223}" type="pres">
      <dgm:prSet presAssocID="{7D81E021-E8F5-452E-A8AC-A225F862EFBF}" presName="spacer" presStyleCnt="0"/>
      <dgm:spPr/>
    </dgm:pt>
    <dgm:pt modelId="{78CB20CF-9B6C-4620-88CF-1BF8C455ABFE}" type="pres">
      <dgm:prSet presAssocID="{0CBBD511-3F62-4BA7-A17B-21D3181AE76F}" presName="parentText" presStyleLbl="node1" presStyleIdx="3" presStyleCnt="4" custLinFactY="16653" custLinFactNeighborX="51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B5C77-B8A3-48CC-B19B-5445F01D6FCB}" type="pres">
      <dgm:prSet presAssocID="{0CBBD511-3F62-4BA7-A17B-21D3181AE76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05C079-9680-4C51-A6BA-991116AFD520}" type="presOf" srcId="{0213F7D2-645B-486E-A982-675EBC26E88C}" destId="{A7BE0162-65D7-429E-9863-6385A1910C68}" srcOrd="0" destOrd="0" presId="urn:microsoft.com/office/officeart/2005/8/layout/vList2"/>
    <dgm:cxn modelId="{BDD45EA7-98A3-4B9D-BD19-3CC2C118FBA3}" srcId="{0CBBD511-3F62-4BA7-A17B-21D3181AE76F}" destId="{3A6A8B45-E6B9-4533-8620-5A2813EE381D}" srcOrd="0" destOrd="0" parTransId="{E3330A5F-780A-48CF-9E2F-FE042F13310A}" sibTransId="{C511624D-CE62-4673-9FA5-EF4A7537AB17}"/>
    <dgm:cxn modelId="{AE84EBB2-BCF4-4751-BE09-3865EFB15297}" type="presOf" srcId="{7BC61A84-708F-4D67-9A2B-86ADAFE1BD75}" destId="{BABC2C09-BAC6-4FAD-ADB0-90D4AFC4C60B}" srcOrd="0" destOrd="0" presId="urn:microsoft.com/office/officeart/2005/8/layout/vList2"/>
    <dgm:cxn modelId="{67C8653D-8590-4669-B22C-8A168EE739A5}" srcId="{C5100C59-5388-4053-AC4C-6A1848C6AE42}" destId="{0CBBD511-3F62-4BA7-A17B-21D3181AE76F}" srcOrd="3" destOrd="0" parTransId="{F0660010-38E4-4EDF-A84A-06E79A3E967D}" sibTransId="{2B0EA0B2-6841-49C2-AB93-FF0BA424AD4E}"/>
    <dgm:cxn modelId="{8B6BC0D7-0588-4549-ACD5-6135B7A32D9E}" srcId="{C5100C59-5388-4053-AC4C-6A1848C6AE42}" destId="{0213F7D2-645B-486E-A982-675EBC26E88C}" srcOrd="1" destOrd="0" parTransId="{1EE7A3CD-1D88-4D67-B2CA-FD6A4BDAE846}" sibTransId="{233F6C2F-65AE-4BA1-876F-FB97EA7F05A7}"/>
    <dgm:cxn modelId="{E81ACB3B-FA3F-4127-942D-F8BD8EC88FCD}" type="presOf" srcId="{3A6A8B45-E6B9-4533-8620-5A2813EE381D}" destId="{2EEB5C77-B8A3-48CC-B19B-5445F01D6FCB}" srcOrd="0" destOrd="0" presId="urn:microsoft.com/office/officeart/2005/8/layout/vList2"/>
    <dgm:cxn modelId="{0230E31D-A369-4136-B042-E23D832F358A}" srcId="{D6F3A5A7-5798-4768-9631-E79866CE1337}" destId="{7BC61A84-708F-4D67-9A2B-86ADAFE1BD75}" srcOrd="0" destOrd="0" parTransId="{F6A60DD3-2841-45C6-942F-7A05A0AB7714}" sibTransId="{4F3FD023-C5C7-4A19-BBFC-51B770BA8089}"/>
    <dgm:cxn modelId="{7292CE1B-943A-44E9-986D-A0AA1974FEA3}" type="presOf" srcId="{C5100C59-5388-4053-AC4C-6A1848C6AE42}" destId="{AE6C8B00-30B9-47F1-8C96-BA550A0729CD}" srcOrd="0" destOrd="0" presId="urn:microsoft.com/office/officeart/2005/8/layout/vList2"/>
    <dgm:cxn modelId="{EE5469A5-95BB-4779-B116-4EA1520D3D06}" type="presOf" srcId="{D6F3A5A7-5798-4768-9631-E79866CE1337}" destId="{ADB2D456-AE2A-4E7A-BA43-D785FE64F2CD}" srcOrd="0" destOrd="0" presId="urn:microsoft.com/office/officeart/2005/8/layout/vList2"/>
    <dgm:cxn modelId="{5EF96F5B-E0C8-49F6-B77C-4A7DB5EDF272}" type="presOf" srcId="{0CBBD511-3F62-4BA7-A17B-21D3181AE76F}" destId="{78CB20CF-9B6C-4620-88CF-1BF8C455ABFE}" srcOrd="0" destOrd="0" presId="urn:microsoft.com/office/officeart/2005/8/layout/vList2"/>
    <dgm:cxn modelId="{875ACA4C-2356-4EA9-8508-19AEFF7F223A}" srcId="{C5100C59-5388-4053-AC4C-6A1848C6AE42}" destId="{CFC52E12-D0DB-40C4-8B60-BA5B5F8406C3}" srcOrd="2" destOrd="0" parTransId="{E5BA13CB-3448-4B61-8297-744D206DFC61}" sibTransId="{7D81E021-E8F5-452E-A8AC-A225F862EFBF}"/>
    <dgm:cxn modelId="{97150807-5E4C-42B0-808D-C4BA7D7DE6BB}" type="presOf" srcId="{CFC52E12-D0DB-40C4-8B60-BA5B5F8406C3}" destId="{7620E9A3-EBBB-407D-B284-A537F5DE9852}" srcOrd="0" destOrd="0" presId="urn:microsoft.com/office/officeart/2005/8/layout/vList2"/>
    <dgm:cxn modelId="{58D8C63A-E857-48FC-A331-1F8024910C80}" srcId="{C5100C59-5388-4053-AC4C-6A1848C6AE42}" destId="{D6F3A5A7-5798-4768-9631-E79866CE1337}" srcOrd="0" destOrd="0" parTransId="{173597B6-2454-449A-9BD4-3AF2994D89F5}" sibTransId="{FE22C44D-A956-4E91-90C4-EFD255A04C33}"/>
    <dgm:cxn modelId="{F095AF5B-1392-464B-B003-C42B018D5725}" type="presParOf" srcId="{AE6C8B00-30B9-47F1-8C96-BA550A0729CD}" destId="{ADB2D456-AE2A-4E7A-BA43-D785FE64F2CD}" srcOrd="0" destOrd="0" presId="urn:microsoft.com/office/officeart/2005/8/layout/vList2"/>
    <dgm:cxn modelId="{8D2D03B1-9A8F-4F29-957E-FE0C8C1EBA51}" type="presParOf" srcId="{AE6C8B00-30B9-47F1-8C96-BA550A0729CD}" destId="{BABC2C09-BAC6-4FAD-ADB0-90D4AFC4C60B}" srcOrd="1" destOrd="0" presId="urn:microsoft.com/office/officeart/2005/8/layout/vList2"/>
    <dgm:cxn modelId="{6AE5A110-1539-4B8D-8021-A0ADD341B96C}" type="presParOf" srcId="{AE6C8B00-30B9-47F1-8C96-BA550A0729CD}" destId="{A7BE0162-65D7-429E-9863-6385A1910C68}" srcOrd="2" destOrd="0" presId="urn:microsoft.com/office/officeart/2005/8/layout/vList2"/>
    <dgm:cxn modelId="{C4A6A3BE-1884-44A6-B8C8-FF800A3C9870}" type="presParOf" srcId="{AE6C8B00-30B9-47F1-8C96-BA550A0729CD}" destId="{AE99D9D0-0CD3-4676-9700-A9DF58003B4D}" srcOrd="3" destOrd="0" presId="urn:microsoft.com/office/officeart/2005/8/layout/vList2"/>
    <dgm:cxn modelId="{8226F817-0426-486D-9905-926E1EF26DB3}" type="presParOf" srcId="{AE6C8B00-30B9-47F1-8C96-BA550A0729CD}" destId="{7620E9A3-EBBB-407D-B284-A537F5DE9852}" srcOrd="4" destOrd="0" presId="urn:microsoft.com/office/officeart/2005/8/layout/vList2"/>
    <dgm:cxn modelId="{163B6032-A7F3-4CA5-B157-C6725C7C4B36}" type="presParOf" srcId="{AE6C8B00-30B9-47F1-8C96-BA550A0729CD}" destId="{6977FB0C-3239-4B32-91B4-E92D15DEF223}" srcOrd="5" destOrd="0" presId="urn:microsoft.com/office/officeart/2005/8/layout/vList2"/>
    <dgm:cxn modelId="{65AC069D-99BD-4227-AA0D-D9D67C54DCFE}" type="presParOf" srcId="{AE6C8B00-30B9-47F1-8C96-BA550A0729CD}" destId="{78CB20CF-9B6C-4620-88CF-1BF8C455ABFE}" srcOrd="6" destOrd="0" presId="urn:microsoft.com/office/officeart/2005/8/layout/vList2"/>
    <dgm:cxn modelId="{87874E5C-3A9D-4101-97B4-1AD18BBC5288}" type="presParOf" srcId="{AE6C8B00-30B9-47F1-8C96-BA550A0729CD}" destId="{2EEB5C77-B8A3-48CC-B19B-5445F01D6FC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B01BD1-B6B0-492D-8D47-42A19F98B08E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3B253A-ACA7-448C-8BE9-D0C1DD912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28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B253A-ACA7-448C-8BE9-D0C1DD91292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0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9A6D90-E8BA-4AD5-A169-36B39FDD0BCD}" type="datetimeFigureOut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6F03BE-B2C5-477C-8155-A30082ADE9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33593-F117-4DCD-B6CF-D8208C8A6B9F}" type="datetimeFigureOut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AE09D-B0FD-425F-81D7-7C80E6E0BF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CBADE-8AC2-47B5-BAD5-5DBFAE9C8682}" type="datetimeFigureOut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5C294-0FBB-47D0-9D79-ACE362888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A258100A-84C3-43C9-A124-27151D67E3AB}" type="datetimeFigureOut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E9C92-1A34-49B1-B8B6-FAFB07DBFC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1129728-6FE6-47A8-B1D7-C040292B8037}" type="datetimeFigureOut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34071069-967D-4718-8F45-BA4BC381BC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662E2BC8-F593-4E68-B0A7-5B8C7A064A6D}" type="datetimeFigureOut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C690CEF-BAE4-4A11-B020-1F3A477071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BE5E8203-37A8-4641-BCEB-BB947266F672}" type="datetimeFigureOut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B55F071-FD54-46CB-BD56-04DCC86C96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1C396-58F1-4389-9CE1-6B8D448B5041}" type="datetimeFigureOut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CA4E7-6BFA-4843-8538-8C6BA86FAC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11226D0-2449-49E2-BE94-06077730BC55}" type="datetimeFigureOut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9880260-DD17-421D-9AA1-E3012712C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26B08ED-F671-415F-906A-B64853510B98}" type="datetimeFigureOut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6BD06B0-2401-4908-8817-D665E65155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C2579EA-C19E-4DC5-BC63-A7674223D13A}" type="datetimeFigureOut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7B3C898-FE02-4BCD-88BA-D3EE2A99B6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963839-2374-4607-8901-A922E03A412E}" type="datetimeFigureOut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1B7508-8F3E-4476-8378-F9DE93C54C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>
    <p:zoom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2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4" y="476672"/>
            <a:ext cx="5327600" cy="237626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Элементарное музицирование по методу Карла Орфа в детском саду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5715016"/>
            <a:ext cx="3586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МКДОУ детский сад «Елочка» </a:t>
            </a:r>
            <a:r>
              <a:rPr lang="ru-RU" b="1" dirty="0" err="1" smtClean="0">
                <a:solidFill>
                  <a:schemeClr val="bg1"/>
                </a:solidFill>
              </a:rPr>
              <a:t>п.Невонка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Подготовили: </a:t>
            </a:r>
            <a:r>
              <a:rPr lang="ru-RU" sz="1000" b="1" err="1" smtClean="0">
                <a:solidFill>
                  <a:schemeClr val="bg1"/>
                </a:solidFill>
              </a:rPr>
              <a:t>А.В</a:t>
            </a:r>
            <a:r>
              <a:rPr lang="ru-RU" sz="1000" b="1" smtClean="0">
                <a:solidFill>
                  <a:schemeClr val="bg1"/>
                </a:solidFill>
              </a:rPr>
              <a:t>. Парохонько</a:t>
            </a:r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Л.П. Козлова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04448" cy="6453336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30227810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Georgia" pitchFamily="18" charset="0"/>
              </a:rPr>
              <a:t>Основные составляющие методики К.Орфа</a:t>
            </a:r>
            <a:endParaRPr lang="ru-RU" sz="40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69C09-FB86-4DF9-9972-94909EAE0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2C769C09-FB86-4DF9-9972-94909EAE0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2C769C09-FB86-4DF9-9972-94909EAE0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E2B58-EDFC-4608-930C-6AA22383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E3E2B58-EDFC-4608-930C-6AA22383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EE3E2B58-EDFC-4608-930C-6AA22383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C83D0B-EA0A-4EFE-B498-F2CC5D27B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1C83D0B-EA0A-4EFE-B498-F2CC5D27B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1C83D0B-EA0A-4EFE-B498-F2CC5D27B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30EB40-2D47-45C3-B8E2-17EBA479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A30EB40-2D47-45C3-B8E2-17EBA479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A30EB40-2D47-45C3-B8E2-17EBA479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36CC24-137C-4381-A6FA-C10E3D86F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8936CC24-137C-4381-A6FA-C10E3D86F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8936CC24-137C-4381-A6FA-C10E3D86F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AAD2D-C225-4D42-A67B-4EB6EF5B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91AAD2D-C225-4D42-A67B-4EB6EF5B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F91AAD2D-C225-4D42-A67B-4EB6EF5B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48547986"/>
              </p:ext>
            </p:extLst>
          </p:nvPr>
        </p:nvGraphicFramePr>
        <p:xfrm>
          <a:off x="428596" y="1285860"/>
          <a:ext cx="8215370" cy="538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4348" y="285728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формы деятельности детей на музыкальных занятиях 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904356-BD82-4127-A122-AC4E86EA4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C904356-BD82-4127-A122-AC4E86EA4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4428FC-C661-4E9E-8959-1C0F1CAC9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54428FC-C661-4E9E-8959-1C0F1CAC9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67F952-E26B-43C5-B767-15282973E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2867F952-E26B-43C5-B767-15282973E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07CEC6-187D-4B2C-9845-6585BF16A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F07CEC6-187D-4B2C-9845-6585BF16A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EAA598-D48C-4E71-9FB9-9B9E7272C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6BEAA598-D48C-4E71-9FB9-9B9E7272C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AD2A21-FA8C-4C03-911D-00D0E456C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CAAD2A21-FA8C-4C03-911D-00D0E456C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55E7C0-F041-4791-8820-EBE3DDF31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4455E7C0-F041-4791-8820-EBE3DDF31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748333-3045-4DBC-A8A0-7D25CA282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3C748333-3045-4DBC-A8A0-7D25CA282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383814"/>
              </p:ext>
            </p:extLst>
          </p:nvPr>
        </p:nvGraphicFramePr>
        <p:xfrm>
          <a:off x="353272" y="1383234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285728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Музыкальный  репертуар  для работы  по системе К.Орфа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64F0A6-A54D-4329-9D70-319235512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C364F0A6-A54D-4329-9D70-319235512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377B98-3106-4952-A30A-CB53CDA96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A4377B98-3106-4952-A30A-CB53CDA96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968339-B8C8-4E03-99F4-C5C6E1E2F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43968339-B8C8-4E03-99F4-C5C6E1E2F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C364F0A6-A54D-4329-9D70-319235512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C364F0A6-A54D-4329-9D70-319235512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C364F0A6-A54D-4329-9D70-319235512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64F0A6-A54D-4329-9D70-319235512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A4377B98-3106-4952-A30A-CB53CDA96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A4377B98-3106-4952-A30A-CB53CDA96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A4377B98-3106-4952-A30A-CB53CDA96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377B98-3106-4952-A30A-CB53CDA96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43968339-B8C8-4E03-99F4-C5C6E1E2F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43968339-B8C8-4E03-99F4-C5C6E1E2F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43968339-B8C8-4E03-99F4-C5C6E1E2F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968339-B8C8-4E03-99F4-C5C6E1E2F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Graphic spid="5" grpId="1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70528466"/>
              </p:ext>
            </p:extLst>
          </p:nvPr>
        </p:nvGraphicFramePr>
        <p:xfrm>
          <a:off x="457200" y="267494"/>
          <a:ext cx="8229600" cy="143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71543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7" y="2122545"/>
            <a:ext cx="2139702" cy="2852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78" y="260648"/>
            <a:ext cx="2301720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22545"/>
            <a:ext cx="2283718" cy="3044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78" y="3532756"/>
            <a:ext cx="2301720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08165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72808" cy="4536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905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Музыкально-развивающая</a:t>
            </a:r>
            <a:r>
              <a:rPr lang="ru-RU" sz="4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400" b="1" dirty="0" smtClean="0">
                <a:ln w="1905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среда для занятий по методике К. Орфа</a:t>
            </a:r>
            <a:endParaRPr lang="ru-RU" sz="4400" b="1" dirty="0">
              <a:ln w="1905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Атрибуты для игрового и танцевального творчества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84" y="1484784"/>
            <a:ext cx="3816424" cy="5088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214290"/>
          <a:ext cx="822960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349844"/>
              </p:ext>
            </p:extLst>
          </p:nvPr>
        </p:nvGraphicFramePr>
        <p:xfrm>
          <a:off x="457200" y="1142984"/>
          <a:ext cx="840108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B2D456-AE2A-4E7A-BA43-D785FE64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>
                                            <p:graphicEl>
                                              <a:dgm id="{ADB2D456-AE2A-4E7A-BA43-D785FE64F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BE0162-65D7-429E-9863-6385A1910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>
                                            <p:graphicEl>
                                              <a:dgm id="{A7BE0162-65D7-429E-9863-6385A1910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20E9A3-EBBB-407D-B284-A537F5DE9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>
                                            <p:graphicEl>
                                              <a:dgm id="{7620E9A3-EBBB-407D-B284-A537F5DE9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CB20CF-9B6C-4620-88CF-1BF8C45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>
                                            <p:graphicEl>
                                              <a:dgm id="{78CB20CF-9B6C-4620-88CF-1BF8C45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ADB2D456-AE2A-4E7A-BA43-D785FE64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ADB2D456-AE2A-4E7A-BA43-D785FE64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ADB2D456-AE2A-4E7A-BA43-D785FE64F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B2D456-AE2A-4E7A-BA43-D785FE64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7BE0162-65D7-429E-9863-6385A1910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A7BE0162-65D7-429E-9863-6385A1910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A7BE0162-65D7-429E-9863-6385A1910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BE0162-65D7-429E-9863-6385A1910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7620E9A3-EBBB-407D-B284-A537F5DE9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20E9A3-EBBB-407D-B284-A537F5DE9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620E9A3-EBBB-407D-B284-A537F5DE9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20E9A3-EBBB-407D-B284-A537F5DE9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78CB20CF-9B6C-4620-88CF-1BF8C45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78CB20CF-9B6C-4620-88CF-1BF8C45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8CB20CF-9B6C-4620-88CF-1BF8C45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CB20CF-9B6C-4620-88CF-1BF8C45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7" grpId="0" uiExpand="1">
        <p:bldSub>
          <a:bldDgm bld="lvlOne"/>
        </p:bldSub>
      </p:bldGraphic>
      <p:bldGraphic spid="7" grpId="1" uiExpand="1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1264</TotalTime>
  <Words>182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Comic Sans MS</vt:lpstr>
      <vt:lpstr>Georgia</vt:lpstr>
      <vt:lpstr>Monotype Corsiva</vt:lpstr>
      <vt:lpstr>Verdana</vt:lpstr>
      <vt:lpstr>Wingdings 2</vt:lpstr>
      <vt:lpstr>Яркая</vt:lpstr>
      <vt:lpstr>  </vt:lpstr>
      <vt:lpstr>Основные составляющие методики К.Орфа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Музыкально-развивающая среда для занятий по методике К. Орфа</vt:lpstr>
      <vt:lpstr>Атрибуты для игрового и танцевального творчества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методика К.Орфа</dc:title>
  <dc:creator>Admin</dc:creator>
  <cp:lastModifiedBy>Пользователь Windows</cp:lastModifiedBy>
  <cp:revision>124</cp:revision>
  <dcterms:created xsi:type="dcterms:W3CDTF">2009-10-25T17:35:32Z</dcterms:created>
  <dcterms:modified xsi:type="dcterms:W3CDTF">2017-01-19T06:11:38Z</dcterms:modified>
</cp:coreProperties>
</file>